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6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B62F0-454E-4DC7-A375-31C182E73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85CC0-6976-4D88-A1A4-58152A89D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9F420-3F33-4ABF-8007-C0280A09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9530D-3F52-4629-8CD7-47C79AD84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DD702-0ED4-42D1-B0FB-CC8D338E3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5AD80-0A89-4795-AC78-355355EB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60D80-4AEA-4563-BF80-982BFB2A9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7678E-D778-4019-9E4D-CCD33FE2B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A1F04-9EBE-4FC8-B92B-C70039A96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7B9B-A236-4634-8E44-5ADD570C1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6EC98-EC89-4D15-8410-1658656D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03155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生产制造部周工作总结PPT大纲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生产制造部概述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生产进度与质量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设备与维护管理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安全与环保管理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人员管理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https://d.book118.com/027003155051006035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生产制造部周工作总结PPT大纲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2024-09-09T16:51:31.011</cp:lastPrinted>
  <dcterms:created xsi:type="dcterms:W3CDTF">2024-09-09T08:51:31Z</dcterms:created>
  <dcterms:modified xsi:type="dcterms:W3CDTF">2024-09-09T08:51:33Z</dcterms:modified>
</cp:coreProperties>
</file>