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A36268-E98D-43FE-ADCA-D449FA1DA3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E41A07-C7F0-4A59-BB24-668210DD70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4D9959-18AB-455E-A015-3B33C1EDE0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6B83B0-F6BA-4930-851D-E450A5185C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DBC020-384B-48D4-8572-C8C58E2EF6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E3E710-79B5-482E-8FE0-AD06FC6CDA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FD59B8-FAD9-43EE-A544-7CFF0D4D76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785F21-B25D-41E1-B9C4-3E40D54BA8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95C371-8091-4C57-9AAF-C887D2F9D3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046C10-8F08-4A19-A606-88CF043377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AB8FDF-E963-4312-AB8B-3958FA3AC0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00420116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财政政策与经济发展</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财政政策的基本定义与分类
 财政政策对经济发展的影响机制
 经济增长与税收政策的关联
 财政支出与经济发展的关系
 财政赤字与经济发展的权衡
 财政政策与货币政策的协调
 财政政策在国际经济发展中的角色
 中国财政政策的实践与分析</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财政政策的基本定义与分类</a:t>
            </a:r>
          </a:p>
        </p:txBody>
      </p:sp>
      <p:sp>
        <p:nvSpPr>
          <p:cNvPr id="3" name="Subtitle 2"/>
          <p:cNvSpPr>
            <a:spLocks noGrp="1"/>
          </p:cNvSpPr>
          <p:nvPr>
            <p:ph type="subTitle" idx="1"/>
          </p:nvPr>
        </p:nvSpPr>
        <p:spPr/>
        <p:txBody>
          <a:bodyPr/>
          <a:lstStyle/>
          <a:p>
            <a:r>
              <a:t>财政政策与经济发展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财政政策的基本定义与分类</a:t>
            </a:r>
          </a:p>
        </p:txBody>
      </p:sp>
      <p:sp>
        <p:nvSpPr>
          <p:cNvPr id="3" name="Text Placeholder 2"/>
          <p:cNvSpPr>
            <a:spLocks noGrp="1"/>
          </p:cNvSpPr>
          <p:nvPr>
            <p:ph type="body" idx="1"/>
          </p:nvPr>
        </p:nvSpPr>
        <p:spPr/>
        <p:txBody>
          <a:bodyPr/>
          <a:lstStyle/>
          <a:p>
            <a:r>
              <a:t>财政政策的基本定义</a:t>
            </a:r>
          </a:p>
        </p:txBody>
      </p:sp>
      <p:sp>
        <p:nvSpPr>
          <p:cNvPr id="4" name="Content Placeholder 3"/>
          <p:cNvSpPr>
            <a:spLocks noGrp="1"/>
          </p:cNvSpPr>
          <p:nvPr>
            <p:ph sz="half" idx="2"/>
          </p:nvPr>
        </p:nvSpPr>
        <p:spPr/>
        <p:txBody>
          <a:bodyPr/>
          <a:lstStyle/>
          <a:p>
            <a:r>
              <a:t>1.财政政策是政府通过财政支出和税收手段，影响总需求和经济活动的政策。</a:t>
            </a:r>
          </a:p>
          <a:p>
            <a:r>
              <a:t>2.财政政策的目标包括促进经济增长、稳定物价、提高就业水平等。</a:t>
            </a:r>
          </a:p>
          <a:p>
            <a:r>
              <a:t>3.财政政策可以通过自动稳定器和相机抉择两种方式实施。</a:t>
            </a:r>
          </a:p>
          <a:p/>
        </p:txBody>
      </p:sp>
      <p:sp>
        <p:nvSpPr>
          <p:cNvPr id="5" name="Text Placeholder 4"/>
          <p:cNvSpPr>
            <a:spLocks noGrp="1"/>
          </p:cNvSpPr>
          <p:nvPr>
            <p:ph type="body" idx="3"/>
          </p:nvPr>
        </p:nvSpPr>
        <p:spPr/>
        <p:txBody>
          <a:bodyPr/>
          <a:lstStyle/>
          <a:p>
            <a:r>
              <a:t>财政政策的分类</a:t>
            </a:r>
          </a:p>
        </p:txBody>
      </p:sp>
      <p:sp>
        <p:nvSpPr>
          <p:cNvPr id="6" name="Content Placeholder 5"/>
          <p:cNvSpPr>
            <a:spLocks noGrp="1"/>
          </p:cNvSpPr>
          <p:nvPr>
            <p:ph sz="half" idx="4"/>
          </p:nvPr>
        </p:nvSpPr>
        <p:spPr/>
        <p:txBody>
          <a:bodyPr/>
          <a:lstStyle/>
          <a:p>
            <a:r>
              <a:t>1.按照政策手段，财政政策可分为财政支出政策和税收政策。</a:t>
            </a:r>
          </a:p>
          <a:p>
            <a:r>
              <a:t>2.按照政策目标，财政政策可分为扩张性财政政策和紧缩性财政政策。</a:t>
            </a:r>
          </a:p>
          <a:p>
            <a:r>
              <a:t>3.扩张性财政政策通过增加政府支出或减少税收来刺激总需求，紧缩性财政政策则相反。</a:t>
            </a:r>
          </a:p>
          <a:p>
            <a:r>
              <a:t>以上内容仅供参考，具体内容还需要根据您的需求进行进一步的完善和调整。希望能够帮助到您！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财政政策对经济发展的影响机制</a:t>
            </a:r>
          </a:p>
        </p:txBody>
      </p:sp>
      <p:sp>
        <p:nvSpPr>
          <p:cNvPr id="3" name="Subtitle 2"/>
          <p:cNvSpPr>
            <a:spLocks noGrp="1"/>
          </p:cNvSpPr>
          <p:nvPr>
            <p:ph type="subTitle" idx="1"/>
          </p:nvPr>
        </p:nvSpPr>
        <p:spPr/>
        <p:txBody>
          <a:bodyPr/>
          <a:lstStyle/>
          <a:p>
            <a:r>
              <a:t>财政政策与经济发展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财政政策对经济发展的影响机制</a:t>
            </a:r>
          </a:p>
        </p:txBody>
      </p:sp>
      <p:sp>
        <p:nvSpPr>
          <p:cNvPr id="3" name="Text Placeholder 2"/>
          <p:cNvSpPr>
            <a:spLocks noGrp="1"/>
          </p:cNvSpPr>
          <p:nvPr>
            <p:ph type="body" idx="1"/>
          </p:nvPr>
        </p:nvSpPr>
        <p:spPr/>
        <p:txBody>
          <a:bodyPr/>
          <a:lstStyle/>
          <a:p>
            <a:r>
              <a:t>财政政策与经济增长</a:t>
            </a:r>
          </a:p>
        </p:txBody>
      </p:sp>
      <p:sp>
        <p:nvSpPr>
          <p:cNvPr id="4" name="Content Placeholder 3"/>
          <p:cNvSpPr>
            <a:spLocks noGrp="1"/>
          </p:cNvSpPr>
          <p:nvPr>
            <p:ph sz="half" idx="2"/>
          </p:nvPr>
        </p:nvSpPr>
        <p:spPr/>
        <p:txBody>
          <a:bodyPr/>
          <a:lstStyle/>
          <a:p>
            <a:r>
              <a:t>1.财政政策可以通过调节政府支出和税收来影响经济增长。增加政府支出可以刺激总需求，从而促进经济增长。</a:t>
            </a:r>
          </a:p>
          <a:p>
            <a:r>
              <a:t>2.减税可以增加家庭和企业的可支配收入，从而增加消费和投资，进而促进经济增长。</a:t>
            </a:r>
          </a:p>
          <a:p>
            <a:r>
              <a:t>3.财政政策的实施需要平衡短期和长期的经济利益，避免造成过度依赖政府支出和债务的局面。</a:t>
            </a:r>
          </a:p>
          <a:p/>
        </p:txBody>
      </p:sp>
      <p:sp>
        <p:nvSpPr>
          <p:cNvPr id="5" name="Text Placeholder 4"/>
          <p:cNvSpPr>
            <a:spLocks noGrp="1"/>
          </p:cNvSpPr>
          <p:nvPr>
            <p:ph type="body" idx="3"/>
          </p:nvPr>
        </p:nvSpPr>
        <p:spPr/>
        <p:txBody>
          <a:bodyPr/>
          <a:lstStyle/>
          <a:p>
            <a:r>
              <a:t>财政政策与收入分配</a:t>
            </a:r>
          </a:p>
        </p:txBody>
      </p:sp>
      <p:sp>
        <p:nvSpPr>
          <p:cNvPr id="6" name="Content Placeholder 5"/>
          <p:cNvSpPr>
            <a:spLocks noGrp="1"/>
          </p:cNvSpPr>
          <p:nvPr>
            <p:ph sz="half" idx="4"/>
          </p:nvPr>
        </p:nvSpPr>
        <p:spPr/>
        <p:txBody>
          <a:bodyPr/>
          <a:lstStyle/>
          <a:p>
            <a:r>
              <a:t>1.财政政策可以通过税收和社会福利支出调节收入分配，减少贫富差距，促进社会公平。</a:t>
            </a:r>
          </a:p>
          <a:p>
            <a:r>
              <a:t>2.税收制度的设计需要兼顾公平和效率，避免过度扭曲市场行为和抑制经济发展。</a:t>
            </a:r>
          </a:p>
          <a:p>
            <a:r>
              <a:t>3.社会福利支出可以帮助弱势群体，提高消费信心和社会稳定性，从而促进经济发展。</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财政政策对经济发展的影响机制</a:t>
            </a:r>
          </a:p>
        </p:txBody>
      </p:sp>
      <p:sp>
        <p:nvSpPr>
          <p:cNvPr id="3" name="Text Placeholder 2"/>
          <p:cNvSpPr>
            <a:spLocks noGrp="1"/>
          </p:cNvSpPr>
          <p:nvPr>
            <p:ph type="body" idx="1"/>
          </p:nvPr>
        </p:nvSpPr>
        <p:spPr/>
        <p:txBody>
          <a:bodyPr/>
          <a:lstStyle/>
          <a:p>
            <a:r>
              <a:t>财政政策与通货膨胀</a:t>
            </a:r>
          </a:p>
        </p:txBody>
      </p:sp>
      <p:sp>
        <p:nvSpPr>
          <p:cNvPr id="4" name="Content Placeholder 3"/>
          <p:cNvSpPr>
            <a:spLocks noGrp="1"/>
          </p:cNvSpPr>
          <p:nvPr>
            <p:ph sz="half" idx="2"/>
          </p:nvPr>
        </p:nvSpPr>
        <p:spPr/>
        <p:txBody>
          <a:bodyPr/>
          <a:lstStyle/>
          <a:p>
            <a:r>
              <a:t>1.财政政策过度扩张会导致通货膨胀，因此需要控制政府支出的规模和速度。</a:t>
            </a:r>
          </a:p>
          <a:p>
            <a:r>
              <a:t>2.减税政策可能会导致价格上涨，需要配合货币政策来控制通货膨胀。</a:t>
            </a:r>
          </a:p>
          <a:p>
            <a:r>
              <a:t>3.财政政策需要考虑通货膨胀的预期和影响，避免经济出现不必要的波动。</a:t>
            </a:r>
          </a:p>
          <a:p/>
        </p:txBody>
      </p:sp>
      <p:sp>
        <p:nvSpPr>
          <p:cNvPr id="5" name="Text Placeholder 4"/>
          <p:cNvSpPr>
            <a:spLocks noGrp="1"/>
          </p:cNvSpPr>
          <p:nvPr>
            <p:ph type="body" idx="3"/>
          </p:nvPr>
        </p:nvSpPr>
        <p:spPr/>
        <p:txBody>
          <a:bodyPr/>
          <a:lstStyle/>
          <a:p>
            <a:r>
              <a:t>财政政策与债务风险</a:t>
            </a:r>
          </a:p>
        </p:txBody>
      </p:sp>
      <p:sp>
        <p:nvSpPr>
          <p:cNvPr id="6" name="Content Placeholder 5"/>
          <p:cNvSpPr>
            <a:spLocks noGrp="1"/>
          </p:cNvSpPr>
          <p:nvPr>
            <p:ph sz="half" idx="4"/>
          </p:nvPr>
        </p:nvSpPr>
        <p:spPr/>
        <p:txBody>
          <a:bodyPr/>
          <a:lstStyle/>
          <a:p>
            <a:r>
              <a:t>1.过度依赖政府债务可能会导致财政风险，需要控制债务规模和偿还能力。</a:t>
            </a:r>
          </a:p>
          <a:p>
            <a:r>
              <a:t>2.政府需要制定合理的偿债计划，确保债务风险的可控性和可持续性。</a:t>
            </a:r>
          </a:p>
          <a:p>
            <a:r>
              <a:t>3.财政政策需要平衡经济发展和债务风险的关系，避免出现系统性的财政危机。</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财政政策对经济发展的影响机制</a:t>
            </a:r>
          </a:p>
        </p:txBody>
      </p:sp>
      <p:sp>
        <p:nvSpPr>
          <p:cNvPr id="3" name="Text Placeholder 2"/>
          <p:cNvSpPr>
            <a:spLocks noGrp="1"/>
          </p:cNvSpPr>
          <p:nvPr>
            <p:ph type="body" idx="1"/>
          </p:nvPr>
        </p:nvSpPr>
        <p:spPr/>
        <p:txBody>
          <a:bodyPr/>
          <a:lstStyle/>
          <a:p>
            <a:r>
              <a:t>财政政策与创新发展</a:t>
            </a:r>
          </a:p>
        </p:txBody>
      </p:sp>
      <p:sp>
        <p:nvSpPr>
          <p:cNvPr id="4" name="Content Placeholder 3"/>
          <p:cNvSpPr>
            <a:spLocks noGrp="1"/>
          </p:cNvSpPr>
          <p:nvPr>
            <p:ph sz="half" idx="2"/>
          </p:nvPr>
        </p:nvSpPr>
        <p:spPr/>
        <p:txBody>
          <a:bodyPr/>
          <a:lstStyle/>
          <a:p>
            <a:r>
              <a:t>1.财政政策可以通过提供税收优惠和资金支持来促进科技创新和产业升级。</a:t>
            </a:r>
          </a:p>
          <a:p>
            <a:r>
              <a:t>2.政府可以通过采购和引导基金等方式来支持新兴产业和创新企业的发展。</a:t>
            </a:r>
          </a:p>
          <a:p>
            <a:r>
              <a:t>3.财政政策需要营造一个有利于创新发展的环境，提高经济体的竞争力和可持续性。</a:t>
            </a:r>
          </a:p>
          <a:p/>
        </p:txBody>
      </p:sp>
      <p:sp>
        <p:nvSpPr>
          <p:cNvPr id="5" name="Text Placeholder 4"/>
          <p:cNvSpPr>
            <a:spLocks noGrp="1"/>
          </p:cNvSpPr>
          <p:nvPr>
            <p:ph type="body" idx="3"/>
          </p:nvPr>
        </p:nvSpPr>
        <p:spPr/>
        <p:txBody>
          <a:bodyPr/>
          <a:lstStyle/>
          <a:p>
            <a:r>
              <a:t>财政政策与区域发展</a:t>
            </a:r>
          </a:p>
        </p:txBody>
      </p:sp>
      <p:sp>
        <p:nvSpPr>
          <p:cNvPr id="6" name="Content Placeholder 5"/>
          <p:cNvSpPr>
            <a:spLocks noGrp="1"/>
          </p:cNvSpPr>
          <p:nvPr>
            <p:ph sz="half" idx="4"/>
          </p:nvPr>
        </p:nvSpPr>
        <p:spPr/>
        <p:txBody>
          <a:bodyPr/>
          <a:lstStyle/>
          <a:p>
            <a:r>
              <a:t>1.财政政策可以通过提供资金支持和税收优惠来促进区域经济发展，缩小地区差距。</a:t>
            </a:r>
          </a:p>
          <a:p>
            <a:r>
              <a:t>2.政府可以通过投资基础设施和公共服务来提高区域经济的竞争力和可持续发展能力。</a:t>
            </a:r>
          </a:p>
          <a:p>
            <a:r>
              <a:t>3.财政政策需要考虑到不同地区的实际情况和发展需求，制定差异化的区域发展政策。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经济增长与税收政策的关联</a:t>
            </a:r>
          </a:p>
        </p:txBody>
      </p:sp>
      <p:sp>
        <p:nvSpPr>
          <p:cNvPr id="3" name="Subtitle 2"/>
          <p:cNvSpPr>
            <a:spLocks noGrp="1"/>
          </p:cNvSpPr>
          <p:nvPr>
            <p:ph type="subTitle" idx="1"/>
          </p:nvPr>
        </p:nvSpPr>
        <p:spPr/>
        <p:txBody>
          <a:bodyPr/>
          <a:lstStyle/>
          <a:p>
            <a:r>
              <a:t>财政政策与经济发展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经济增长与税收政策的关联</a:t>
            </a:r>
          </a:p>
        </p:txBody>
      </p:sp>
      <p:sp>
        <p:nvSpPr>
          <p:cNvPr id="3" name="Text Placeholder 2"/>
          <p:cNvSpPr>
            <a:spLocks noGrp="1"/>
          </p:cNvSpPr>
          <p:nvPr>
            <p:ph type="body" idx="1"/>
          </p:nvPr>
        </p:nvSpPr>
        <p:spPr/>
        <p:txBody>
          <a:bodyPr/>
          <a:lstStyle/>
          <a:p>
            <a:r>
              <a:t>税收政策对经济增长的影响</a:t>
            </a:r>
          </a:p>
        </p:txBody>
      </p:sp>
      <p:sp>
        <p:nvSpPr>
          <p:cNvPr id="4" name="Content Placeholder 3"/>
          <p:cNvSpPr>
            <a:spLocks noGrp="1"/>
          </p:cNvSpPr>
          <p:nvPr>
            <p:ph sz="half" idx="2"/>
          </p:nvPr>
        </p:nvSpPr>
        <p:spPr/>
        <p:txBody>
          <a:bodyPr/>
          <a:lstStyle/>
          <a:p>
            <a:r>
              <a:t>1.税收政策可以通过影响企业和个人的投资决策、消费行为和收入分配等方面，对经济增长产生直接或间接的影响。</a:t>
            </a:r>
          </a:p>
          <a:p>
            <a:r>
              <a:t>2.合理的税收政策可以促进经济增长，而过度的税收负担则会抑制经济增长。</a:t>
            </a:r>
          </a:p>
          <a:p>
            <a:r>
              <a:t>3.税收政策的制定需考虑社会公平和可持续发展的因素，以实现长期经济增长的目标。</a:t>
            </a:r>
          </a:p>
          <a:p/>
        </p:txBody>
      </p:sp>
      <p:sp>
        <p:nvSpPr>
          <p:cNvPr id="5" name="Text Placeholder 4"/>
          <p:cNvSpPr>
            <a:spLocks noGrp="1"/>
          </p:cNvSpPr>
          <p:nvPr>
            <p:ph type="body" idx="3"/>
          </p:nvPr>
        </p:nvSpPr>
        <p:spPr/>
        <p:txBody>
          <a:bodyPr/>
          <a:lstStyle/>
          <a:p>
            <a:r>
              <a:t>税收结构与经济增长的关系</a:t>
            </a:r>
          </a:p>
        </p:txBody>
      </p:sp>
      <p:sp>
        <p:nvSpPr>
          <p:cNvPr id="6" name="Content Placeholder 5"/>
          <p:cNvSpPr>
            <a:spLocks noGrp="1"/>
          </p:cNvSpPr>
          <p:nvPr>
            <p:ph sz="half" idx="4"/>
          </p:nvPr>
        </p:nvSpPr>
        <p:spPr/>
        <p:txBody>
          <a:bodyPr/>
          <a:lstStyle/>
          <a:p>
            <a:r>
              <a:t>1.税收结构的不同会对经济增长产生不同的影响，直接税和间接税的比例调整会影响经济中的投资和消费。</a:t>
            </a:r>
          </a:p>
          <a:p>
            <a:r>
              <a:t>2.逐步优化税收结构，增加直接税比重，有助于促进经济增长。</a:t>
            </a:r>
          </a:p>
          <a:p>
            <a:r>
              <a:t>3.税收政策的制定需考虑税收公平和税收效率之间的平衡。</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经济增长与税收政策的关联</a:t>
            </a:r>
          </a:p>
        </p:txBody>
      </p:sp>
      <p:sp>
        <p:nvSpPr>
          <p:cNvPr id="3" name="Text Placeholder 2"/>
          <p:cNvSpPr>
            <a:spLocks noGrp="1"/>
          </p:cNvSpPr>
          <p:nvPr>
            <p:ph type="body" idx="1"/>
          </p:nvPr>
        </p:nvSpPr>
        <p:spPr/>
        <p:txBody>
          <a:bodyPr/>
          <a:lstStyle/>
          <a:p>
            <a:r>
              <a:t>税收优惠政策与经济增长</a:t>
            </a:r>
          </a:p>
        </p:txBody>
      </p:sp>
      <p:sp>
        <p:nvSpPr>
          <p:cNvPr id="4" name="Content Placeholder 3"/>
          <p:cNvSpPr>
            <a:spLocks noGrp="1"/>
          </p:cNvSpPr>
          <p:nvPr>
            <p:ph sz="half" idx="2"/>
          </p:nvPr>
        </p:nvSpPr>
        <p:spPr/>
        <p:txBody>
          <a:bodyPr/>
          <a:lstStyle/>
          <a:p>
            <a:r>
              <a:t>1.税收优惠政策可以有效促进经济增长，提高企业投资积极性，扩大生产能力。</a:t>
            </a:r>
          </a:p>
          <a:p>
            <a:r>
              <a:t>2.合理的税收优惠政策可以引导企业进行技术创新和转型升级，推动经济高质量发展。</a:t>
            </a:r>
          </a:p>
          <a:p>
            <a:r>
              <a:t>3.税收优惠政策的制定需依据国家发展战略和产业政策，确保政策的有效性和可持续性。</a:t>
            </a:r>
          </a:p>
          <a:p/>
        </p:txBody>
      </p:sp>
      <p:sp>
        <p:nvSpPr>
          <p:cNvPr id="5" name="Text Placeholder 4"/>
          <p:cNvSpPr>
            <a:spLocks noGrp="1"/>
          </p:cNvSpPr>
          <p:nvPr>
            <p:ph type="body" idx="3"/>
          </p:nvPr>
        </p:nvSpPr>
        <p:spPr/>
        <p:txBody>
          <a:bodyPr/>
          <a:lstStyle/>
          <a:p>
            <a:r>
              <a:t>税收制度与经济发展的适应性</a:t>
            </a:r>
          </a:p>
        </p:txBody>
      </p:sp>
      <p:sp>
        <p:nvSpPr>
          <p:cNvPr id="6" name="Content Placeholder 5"/>
          <p:cNvSpPr>
            <a:spLocks noGrp="1"/>
          </p:cNvSpPr>
          <p:nvPr>
            <p:ph sz="half" idx="4"/>
          </p:nvPr>
        </p:nvSpPr>
        <p:spPr/>
        <p:txBody>
          <a:bodyPr/>
          <a:lstStyle/>
          <a:p>
            <a:r>
              <a:t>1.税收制度需要与经济发展阶段和产业结构相适应，以支持经济的持续增长。</a:t>
            </a:r>
          </a:p>
          <a:p>
            <a:r>
              <a:t>2.随着经济全球化和数字化的发展，税收制度需要不断进行调整和优化，以应对新的挑战和机遇。</a:t>
            </a:r>
          </a:p>
          <a:p>
            <a:r>
              <a:t>3.税收制度的改革需充分考虑社会各方的利益诉求，确保公平、透明和稳定。</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财政支出与经济发展的关系</a:t>
            </a:r>
          </a:p>
        </p:txBody>
      </p:sp>
      <p:sp>
        <p:nvSpPr>
          <p:cNvPr id="3" name="Subtitle 2"/>
          <p:cNvSpPr>
            <a:spLocks noGrp="1"/>
          </p:cNvSpPr>
          <p:nvPr>
            <p:ph type="subTitle" idx="1"/>
          </p:nvPr>
        </p:nvSpPr>
        <p:spPr/>
        <p:txBody>
          <a:bodyPr/>
          <a:lstStyle/>
          <a:p>
            <a:r>
              <a:t>财政政策与经济发展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财政支出与经济发展的关系</a:t>
            </a:r>
          </a:p>
        </p:txBody>
      </p:sp>
      <p:sp>
        <p:nvSpPr>
          <p:cNvPr id="3" name="Content Placeholder 2"/>
          <p:cNvSpPr>
            <a:spLocks noGrp="1"/>
          </p:cNvSpPr>
          <p:nvPr>
            <p:ph sz="half" idx="2"/>
          </p:nvPr>
        </p:nvSpPr>
        <p:spPr/>
        <p:txBody>
          <a:bodyPr/>
          <a:lstStyle/>
          <a:p>
            <a:r>
              <a:t>1.财政支出作为政策工具，对经济发展有重要影响。合理的财政支出可以促进经济增长，提高社会福利。</a:t>
            </a:r>
          </a:p>
          <a:p>
            <a:r>
              <a:t>2.财政支出通过基础设施建设、教育、科技等领域投入，提高生产效率，推动经济发展。</a:t>
            </a:r>
          </a:p>
          <a:p>
            <a:r>
              <a:t>3.财政支出需要保持适度规模，避免过度干预市场，保证经济运行的稳定性。</a:t>
            </a:r>
          </a:p>
          <a:p/>
        </p:txBody>
      </p:sp>
      <p:sp>
        <p:nvSpPr>
          <p:cNvPr id="4" name="Text Placeholder 3"/>
          <p:cNvSpPr>
            <a:spLocks noGrp="1"/>
          </p:cNvSpPr>
          <p:nvPr>
            <p:ph type="body" idx="3"/>
          </p:nvPr>
        </p:nvSpPr>
        <p:spPr/>
        <p:txBody>
          <a:bodyPr/>
          <a:lstStyle/>
          <a:p>
            <a:r>
              <a:t>基础设施建设支出与经济发展</a:t>
            </a:r>
          </a:p>
        </p:txBody>
      </p:sp>
      <p:sp>
        <p:nvSpPr>
          <p:cNvPr id="5" name="Content Placeholder 4"/>
          <p:cNvSpPr>
            <a:spLocks noGrp="1"/>
          </p:cNvSpPr>
          <p:nvPr>
            <p:ph sz="half" idx="4"/>
          </p:nvPr>
        </p:nvSpPr>
        <p:spPr/>
        <p:txBody>
          <a:bodyPr/>
          <a:lstStyle/>
          <a:p>
            <a:r>
              <a:t>1.基础设施建设支出可以提高交通、通讯等基础设施水平，降低企业成本，提高经济效率。</a:t>
            </a:r>
          </a:p>
          <a:p>
            <a:r>
              <a:t>2.基础设施建设可以带动相关产业发展，增加就业机会，促进经济增长。</a:t>
            </a:r>
          </a:p>
          <a:p>
            <a:r>
              <a:t>3.需要合理规划基础设施建设支出，避免浪费和重复建设。</a:t>
            </a:r>
          </a:p>
          <a:p/>
        </p:txBody>
      </p:sp>
      <p:sp>
        <p:nvSpPr>
          <p:cNvPr id="6" name="Text Placeholder 5"/>
          <p:cNvSpPr>
            <a:spLocks noGrp="1"/>
          </p:cNvSpPr>
          <p:nvPr>
            <p:ph type="body" idx="1"/>
          </p:nvPr>
        </p:nvSpPr>
        <p:spPr/>
        <p:txBody>
          <a:bodyPr/>
          <a:lstStyle/>
          <a:p>
            <a:r>
              <a:t>财政支出与经济发展的总体关系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财政支出与经济发展的关系</a:t>
            </a:r>
          </a:p>
        </p:txBody>
      </p:sp>
      <p:sp>
        <p:nvSpPr>
          <p:cNvPr id="3" name="Text Placeholder 2"/>
          <p:cNvSpPr>
            <a:spLocks noGrp="1"/>
          </p:cNvSpPr>
          <p:nvPr>
            <p:ph type="body" idx="1"/>
          </p:nvPr>
        </p:nvSpPr>
        <p:spPr/>
        <p:txBody>
          <a:bodyPr/>
          <a:lstStyle/>
          <a:p>
            <a:r>
              <a:t>教育支出与经济发展</a:t>
            </a:r>
          </a:p>
        </p:txBody>
      </p:sp>
      <p:sp>
        <p:nvSpPr>
          <p:cNvPr id="4" name="Content Placeholder 3"/>
          <p:cNvSpPr>
            <a:spLocks noGrp="1"/>
          </p:cNvSpPr>
          <p:nvPr>
            <p:ph sz="half" idx="2"/>
          </p:nvPr>
        </p:nvSpPr>
        <p:spPr/>
        <p:txBody>
          <a:bodyPr/>
          <a:lstStyle/>
          <a:p>
            <a:r>
              <a:t>1.教育支出可以提高劳动力素质，增加人力资本积累，提高生产效率。</a:t>
            </a:r>
          </a:p>
          <a:p>
            <a:r>
              <a:t>2.教育投入可以促进科技创新，推动产业升级和经济转型。</a:t>
            </a:r>
          </a:p>
          <a:p>
            <a:r>
              <a:t>3.需要加大教育支出力度，提高教育质量，促进教育公平。</a:t>
            </a:r>
          </a:p>
          <a:p/>
        </p:txBody>
      </p:sp>
      <p:sp>
        <p:nvSpPr>
          <p:cNvPr id="5" name="Text Placeholder 4"/>
          <p:cNvSpPr>
            <a:spLocks noGrp="1"/>
          </p:cNvSpPr>
          <p:nvPr>
            <p:ph type="body" idx="3"/>
          </p:nvPr>
        </p:nvSpPr>
        <p:spPr/>
        <p:txBody>
          <a:bodyPr/>
          <a:lstStyle/>
          <a:p>
            <a:r>
              <a:t>科技支出与经济发展</a:t>
            </a:r>
          </a:p>
        </p:txBody>
      </p:sp>
      <p:sp>
        <p:nvSpPr>
          <p:cNvPr id="6" name="Content Placeholder 5"/>
          <p:cNvSpPr>
            <a:spLocks noGrp="1"/>
          </p:cNvSpPr>
          <p:nvPr>
            <p:ph sz="half" idx="4"/>
          </p:nvPr>
        </p:nvSpPr>
        <p:spPr/>
        <p:txBody>
          <a:bodyPr/>
          <a:lstStyle/>
          <a:p>
            <a:r>
              <a:t>1.科技支出可以推动科技创新和研发，提高产业竞争力和经济附加值。</a:t>
            </a:r>
          </a:p>
          <a:p>
            <a:r>
              <a:t>2.科技投入可以促进新技术、新产业的培育和发展，推动经济结构优化。</a:t>
            </a:r>
          </a:p>
          <a:p>
            <a:r>
              <a:t>3.需要加强科技支出的针对性和效率，提高科技成果转化率。</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https://d.book118.com/027004201163006034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财政政策的基本定义与分类</vt:lpstr>
      <vt:lpstr> 财政政策的基本定义与分类</vt:lpstr>
      <vt:lpstr> 财政政策对经济发展的影响机制</vt:lpstr>
      <vt:lpstr> 财政政策对经济发展的影响机制</vt:lpstr>
      <vt:lpstr> 财政政策对经济发展的影响机制</vt:lpstr>
      <vt:lpstr> 财政政策对经济发展的影响机制</vt:lpstr>
      <vt:lpstr> 经济增长与税收政策的关联</vt:lpstr>
      <vt:lpstr> 经济增长与税收政策的关联</vt:lpstr>
      <vt:lpstr> 经济增长与税收政策的关联</vt:lpstr>
      <vt:lpstr> 财政支出与经济发展的关系</vt:lpstr>
      <vt:lpstr> 财政支出与经济发展的关系</vt:lpstr>
      <vt:lpstr> 财政支出与经济发展的关系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2024-09-09T00:41:55.662</cp:lastPrinted>
  <dcterms:created xsi:type="dcterms:W3CDTF">2024-09-08T16:41:55Z</dcterms:created>
  <dcterms:modified xsi:type="dcterms:W3CDTF">2024-09-08T16:41:58Z</dcterms:modified>
</cp:coreProperties>
</file>