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A09D3-EF92-4E19-AD26-138AB71A7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29E7C-DA53-4FE9-9D23-B0FF86B0C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75E7B-E6C4-482C-A14A-6D694BB1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22096-F3E2-4178-AAEE-DCDE7A6D8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7D388-AFD7-4906-A16E-EE289E12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80651-C867-44DB-B96D-9C58832C0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B97D4-79CF-4CD5-B25E-3B586D7A3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EF023-FF62-47E0-AA1C-A0A8F17DC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9AFF5-6A36-4932-9F88-EDF40C7E2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1E386-78B6-4996-B72C-084488C4A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161FC-8768-4B80-8C86-ADCC25840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0514116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肠梗阻的饮食护理推荐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肠梗阻的饮食护理原则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肠梗阻患者推荐的食物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肠梗阻患者应避免的食物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肠梗阻患者的饮食建议和提示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4" r="566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肠梗阻是指肠道内的内容物在肠道内受阻，无法正常通过，导致腹痛、呕吐、腹胀等症状的疾病。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肠梗阻的原因有多种，包括肠道肿瘤、肠粘连、肠扭转等。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肠梗阻的症状和体征包括腹痛、呕吐、腹胀、停止排便排气等。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由于肠道内或肠道外的器质性病变导致的肠梗阻，如肠道肿瘤、肠粘连等。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机械性肠梗阻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动力性肠梗阻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血运性肠梗阻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由于肠道肌肉收缩无力或蠕动紊乱导致的肠梗阻，如麻痹性肠梗阻和痉挛性肠梗阻。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由于肠道血液循环障碍导致的肠梗阻，如肠系膜血栓形成等。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腹痛是肠梗阻的主要症状之一，表现为阵发性绞痛或持续性疼痛，疼痛部位多在腹部中部或偏左。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呕吐是肠梗阻的常见症状之一，呕吐物多为胃液和胆汁，严重时可呕吐出粪便样物质。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腹胀也是肠梗阻的常见症状之一，表现为腹部膨胀，严重时可出现腹部压痛和反跳痛。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停止排便排气是肠梗阻的重要体征之一，表现为肛门停止排便排气，严重时可出现肠穿孔和腹膜炎症状。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停止排便排气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肠梗阻的饮食护理原则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急性肠梗阻发作时，应立即停止进食和饮水，以免加重肠道负担。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通过胃管将胃肠道内的气体和液体吸出，以减轻腹胀和腹痛。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胃肠减压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在禁食期间，通过静脉注射营养液，维持身体所需的营养。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静脉营养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急性肠梗阻的饮食护理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慢性肠梗阻患者应以软食为主，避免食用硬、脆、油炸等易损伤肠道的食物。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适当增加膳食纤维的摄入，有助于促进肠道蠕动，缓解梗阻症状。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避免暴饮暴食，采取少食多餐的饮食方式，减轻肠道负担。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少食多餐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慢性肠梗阻的饮食护理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术后需根据肠道功能的恢复情况逐步恢复饮食，通常先从流食开始，逐渐过渡到正常饮食。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保守治疗期间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对于采用保守治疗的肠梗阻患者，应根据病情调整饮食，从禁食逐渐过渡到流食、半流食。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如出现肠瘘、腹腔感染等并发症，需根据具体情况调整饮食，可能需要暂时禁食或进行肠外营养支持。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33" b="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500" r="9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肠梗阻患者推荐的食物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31" b="14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高纤维食物有助于促进肠道蠕动，缓解便秘，预防肠梗阻。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高纤维食物包括全麦面包、燕麦、豆类、蔬菜、水果等，它们富含膳食纤维，有助于增加粪便体积，促进肠道蠕动，从而预防便秘和肠梗阻。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高纤维食物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75" r="10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低脂肪食物有助于减轻肠道负担，降低脂肪堵塞肠道的风险。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肠梗阻患者应避免高脂肪食物，如油炸食品、肥肉、黄油等。低脂肪食物包括瘦肉、鱼、低脂奶制品、蔬菜等，这些食物有助于降低肠道内的脂肪含量，减轻肠道负担，降低肠梗阻的风险。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低脂肪食物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https://d.book118.com/027005141161006045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2024-09-20T18:31:16.440</cp:lastPrinted>
  <dcterms:created xsi:type="dcterms:W3CDTF">2024-09-20T10:31:16Z</dcterms:created>
  <dcterms:modified xsi:type="dcterms:W3CDTF">2024-09-20T10:31:18Z</dcterms:modified>
</cp:coreProperties>
</file>