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E0048-2A1D-474E-9CB9-0A480BE3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576E8-0705-471B-A821-AAD9AEB34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018BD-D0D6-4929-8154-918FAC59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E69B7-BB7C-4A4C-AC7D-DE81A043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BB883-B7E8-49D9-8200-A9EA8E15A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00DDE-0F77-4FD9-8EF8-CBDCEE01C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5E9EA-3F65-4F5A-BCFB-19E4BF65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4D5F9-C12C-4BBC-A2E5-5BE4DD63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A15CF-8160-4142-A76E-9B9E30F6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E72C-64D1-4C76-9A07-8996A0FAF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D1A8-E6D2-4743-A548-6117F767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1105316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儿童心理护理帮助儿童应对情绪困扰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儿童情绪困扰类型与表现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儿童心理护理原则与方法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具体护理措施与实践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家长在儿童心理护理中作用与责任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帮助儿童理解和处理情绪困扰，促进心理健康发展。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应对儿童情绪困扰的挑战，提供有效的心理支持和干预。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增强儿童情绪调节能力，提高生活质量和社会适应性。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研究表明，儿童情绪困扰的发生率较高，涉及焦虑、抑郁、愤怒等多种情绪问题。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情绪困扰普遍存在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情绪困扰会对儿童的认知、学习、社交和行为产生负面影响，长期存在可能导致心理障碍和适应困难。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对儿童发展的影响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儿童情绪困扰不仅影响个体发展，还会对家庭和社会造成负担，如家庭关系紧张、学业和职业成就受限等。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儿童情绪困扰现状及影响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儿童情绪困扰类型与表现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儿童常常表现出对未来事件的过度担忧，如担心学业、家庭关系等。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回避行为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焦虑情绪可能导致儿童出现头痛、胃痛、失眠等身体不适症状。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为了避免焦虑，儿童可能会回避某些场合或活动，如不愿上学、社交等。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抑郁情绪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悲伤情绪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儿童长时间感到悲伤、沮丧，对日常活动失去兴趣。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抑郁情绪可能导致儿童出现失眠或嗜睡等睡眠问题。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注意力和记忆力减退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儿童可能表现出注意力不集中，记忆力减退等症状。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儿童容易发脾气，对周围的人和事物表现出不耐烦和愤怒。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易怒或暴躁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愤怒情绪可能导致儿童出现打人、摔东西等攻击性行为。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攻击性行为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儿童可能表现出对抗家长和老师的要求，或故意违抗规定等行为。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对抗和违抗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愤怒情绪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儿童可能感到孤独和无助，缺乏与同龄人的交流和互动。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儿童可能对自己的能力、外貌等方面感到不满和自卑。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嫉妒心理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儿童可能对周围人的成功或拥有的东西感到嫉妒和不满。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750" r="10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其他情绪困扰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儿童心理护理原则与方法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给予儿童充分的时间和空间，耐心倾听他们的诉说，不打断、不评价。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站在儿童的角度，理解他们的情绪和需求，避免主观臆断。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理解儿童情绪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鼓励儿童表达自己的感受和想法，让他们感受到被尊重和被理解。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与儿童保持情感交流，分享彼此的感受和经历，增进亲子关系。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引导儿童学会调节自己的情绪，如通过深呼吸、冥想等方法缓解紧张情绪。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情绪标签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教会儿童识别自己和他人的情绪，用适当的词汇表达情感。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表达情感与沟通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真诚关心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对儿童真诚关心，关注他们的生活和成长，让他们感受到温暖和支持。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尊重个性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尊重儿童的个性和意愿，允许他们有自己的选择和决定。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对于儿童的秘密和隐私，要予以保密，不随意泄露给他人。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https://d.book118.com/027011053165006050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2024-09-23T17:03:05.675</cp:lastPrinted>
  <dcterms:created xsi:type="dcterms:W3CDTF">2024-09-23T09:03:05Z</dcterms:created>
  <dcterms:modified xsi:type="dcterms:W3CDTF">2024-09-23T09:03:07Z</dcterms:modified>
</cp:coreProperties>
</file>