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DC7361-1A78-4F9B-8BF2-912B7701D3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6006DE-5838-4FA3-95BB-53A8563D71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DB19AA-2C99-4B5D-8F60-62B9D9546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C16DD7B-7D3E-4D29-9EF4-826EFD198C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D4F4E1-DEE9-481A-996D-680EDBB228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70DBA3-E302-4F73-8A3A-8542F7FC57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31BEC6E-F7C4-4FE6-8B0E-09CB7556157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256DDB-7D08-4F31-B3BE-CEA5FB372D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D63BAC-2682-4C27-95AD-49A75B4FD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E128E-9B37-4949-BD55-8EF18AB8D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DE23B4-4493-42F2-A206-6ED2BB216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01210205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儿保骨科护理进修报告儿童足部畸形的评估与康复治疗方法研究与比较</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儿童足部畸形概述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评估方法研究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康复治疗方法研究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不同治疗方法的比较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护理在足部畸形儿童康复中的作用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引言</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儿童足部畸形现状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儿童足部畸形是常见的骨科问题，严重影响儿童行走和生活质量。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评估与康复治疗的重要性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对儿童足部畸形进行准确评估，制定科学合理的康复治疗方案，对于改善儿童行走功能、提高生活质量具有重要意义。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国内外研究现状</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目前国内外对于儿童足部畸形的评估与康复治疗已有一定的研究基础，但尚存在评估方法不统一、康复治疗效果不稳定等问题。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儿童足部畸形的类型与特点</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介绍常见的儿童足部畸形类型，如马蹄内翻足、高弓足等，并分析其特点。</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评估方法的研究与比较</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探讨目前常用的儿童足部畸形评估方法，如X线检查、CT检查、MRI检查等，并分析各种方法的优缺点。</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康复治疗方法的研究与比较</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介绍目前常用的儿童足部畸形康复治疗方法，如物理治疗、手术治疗、矫形器治疗等，并分析各种方法的治疗效果及适用范围。</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评估与康复治疗方法的比较</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综合分析各种评估与康复治疗方法的优缺点，提出针对不同类型儿童足部畸形的最佳评估与康复治疗方案。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儿童足部畸形概述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儿童足部畸形是指儿童足部在生长发育过程中出现的结构异常或形态异常，可影响儿童行走、跑跳等运动功能。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根据畸形的部位和性质，儿童足部畸形可分为先天性畸形和后天性畸形两大类。先天性畸形如先天性马蹄内翻足、先天性垂直距骨等，后天性畸形如扁平足、高弓足等。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儿童足部畸形的发病原因多种多样，包括遗传、环境、生活习惯、外伤、感染等。其中，遗传因素是主要原因之一，许多足部畸形具有家族聚集性。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危险因素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长期穿着不合适的鞋子、不正确的行走姿势、过度肥胖、缺乏锻炼等都可能增加儿童足部畸形的风险。此外，一些疾病如脑瘫、脊柱裂等也可导致足部畸形。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临床表现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儿童足部畸形的临床表现因畸形的类型和程度而异，常见的症状包括足部疼痛、行走困难、步态异常、鞋底磨损不均等。长期未治疗的足部畸形可能导致关节退变、脊柱侧弯等并发症。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诊断方法</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儿童足部畸形的诊断需结合病史、临床表现和影像学检查。常用的影像学检查方法包括X线、CT和MRI等，可帮助明确畸形的类型和程度，为治疗方案的制定提供依据。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评估方法研究</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通过足部正侧位X线片，观察骨骼结构异常，如骨折、脱位、骨骺发育异常等。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X线检查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CT检查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MRI检查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提供更详细的足部骨骼三维结构信息，有助于发现细微骨折、骨肿瘤等病变。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对软组织分辨率高，可发现韧带、肌腱、关节囊等软组织异常。</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影像学评估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通过测量关节活动范围，判断足部关节僵硬程度及活动受限情况。</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1875" r="2187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关节活动度评估</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采用手法肌力检查或等速肌力测试等方法，评估足部肌肉力量。</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肌力评估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利用平衡测试仪器或量表，评估患者的静态和动态平衡能力。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平衡功能评估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使用疼痛评分量表，了解患者足部疼痛的性质、程度和影响因素。</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疼痛评估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采用焦虑、抑郁等心理量表，评估患者的心理状态及其对疾病的影响。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心理状态评估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了解患者足部畸形对其日常生活、工作、学习等方面的影响。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社会功能评估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心理社会评估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康复治疗方法研究</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https://d.book118.com/027012102053006034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2024-09-08T05:39:50.369</cp:lastPrinted>
  <dcterms:created xsi:type="dcterms:W3CDTF">2024-09-07T21:39:50Z</dcterms:created>
  <dcterms:modified xsi:type="dcterms:W3CDTF">2024-09-07T21:39:52Z</dcterms:modified>
</cp:coreProperties>
</file>