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62B54-37E6-427C-9EEF-97C29B7F0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10C9D-3689-4746-8E03-68CD3F37C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ADF7B-75C4-4F80-83A5-3CD02B480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E9609-5FEE-4DA0-8D29-79B2C1CCF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9B67CB-E499-4C91-968B-89044815B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F8C03A-F838-45CE-9B9F-369262901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60B71C-405E-445E-A3A0-9FABB591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A64BE7-373F-41CA-889B-1C8811700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EC08E-FF93-4EB0-8963-49EBA9223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D38AF-9009-4854-8E4C-4C4CCCBAD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C2573-336B-4455-8BAA-1A47707AF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01302306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教师考勤管理工作计划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考勤管理现状分析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教师考勤管理工作计划制定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实施方案及时间安排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监督与考核机制建立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通过规范的考勤管理，确保教师按时到岗，提高工作效率。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542" r="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强化纪律意识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优化学校管理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严格的考勤制度有助于增强教师的纪律意识，维护学校正常秩序。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考勤管理是学校管理的重要组成部分，有助于提升学校整体管理水平。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教师的出勤情况直接影响教学质量，因此必须对考勤进行严格管理。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确保教学质量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规范的考勤管理有助于维护教育公平，确保学生接受到平等的教育资源。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维护教育公平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通过考勤管理，引导教师养成良好的职业习惯，提升教师职业素养。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考勤管理重要性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考勤管理现状分析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部分教师存在迟到、早退、旷工等现象，严重影响教学秩序。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考勤管理不严格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考勤记录存在漏记、错记等问题，导致考勤结果不准确。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考勤记录不规范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缺乏针对教师考勤管理的明确制度和规定，导致管理无据可依。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考勤制度不完善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目前存在的问题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考勤管理人员素质参差不齐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考勤管理人员缺乏专业培训，导致管理水平参差不齐。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学校重视程度不够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学校对考勤管理工作重视程度不够，导致管理力度不足。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教师自律意识不强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部分教师缺乏自律意识，没有认识到考勤管理的重要性。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教师考勤管理工作计划制定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996" r="1199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86" r="118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依据《中华人民共和国教育法》、《教师法》等法律法规，确保考勤管理的合法性和合规性。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遵循教育法律法规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保障教师的合法权益，关注教师的工作负担，合理安排考勤时间和方式。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尊重教师权益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通过科学的考勤管理，规范教师工作行为，提高工作效率和教育质量。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确保考勤管理的公平公正公开，避免出现歧视和偏见，增强教师的归属感和责任感。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公平公正公开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制定原则与依据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https://d.book118.com/027013023064006024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2024-08-28T13:29:49.049</cp:lastPrinted>
  <dcterms:created xsi:type="dcterms:W3CDTF">2024-08-28T05:29:49Z</dcterms:created>
  <dcterms:modified xsi:type="dcterms:W3CDTF">2024-08-28T05:29:51Z</dcterms:modified>
</cp:coreProperties>
</file>