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FF712-895B-484A-9896-86F912EA1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CC623-E9DB-4935-A635-595FC69AD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3FB249-BD75-43CF-BA6E-2CA923FDC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1CB4ED-E19B-4A83-B4E1-5877149DE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65ECA4-F54C-4C86-BC59-0EAEFBBA9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EDE343-AED7-424A-A4CA-D88F9D135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8500B9-A119-41CB-A5AC-C9B2AEE02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74FDD9-E118-4046-9C1D-F6D95F24B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FAC33-654E-4D2A-8165-8D109162A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08DAF4-038D-4015-B4EF-12B23D237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0C922-D056-499B-BC5D-CACA27B14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1303005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4953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中班数学教案详案反思《图形变变变》含课件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互动环节设计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课件制作技巧及展示效果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反思与总结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作业布置及家长沟通策略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https://d.book118.com/027013030052006040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2024-09-12T16:24:41.580</cp:lastPrinted>
  <dcterms:created xsi:type="dcterms:W3CDTF">2024-09-12T08:24:41Z</dcterms:created>
  <dcterms:modified xsi:type="dcterms:W3CDTF">2024-09-12T08:24:43Z</dcterms:modified>
</cp:coreProperties>
</file>