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0BF22-2FF7-43AC-AD0A-222971FA7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1FEBA-C5D4-4E19-815F-B8224353E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48013A-508B-472D-85C8-4A3EA5D9D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C186E2-ED73-43E0-A04E-053295E72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DD2F75-521B-4F22-98B8-993DBCE12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8D4309-4443-49D9-81A6-6DF0D6F33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79FCEF-1A08-430A-A64B-0DDC2DA77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B0E493-7E88-41EB-B4E9-D27450201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75F787-DCDA-4FF6-A43A-9BC7FE563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3A217-4458-4AC0-BA17-B9D55476C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695B44-6BF0-4A0B-B690-3F7EC2EFA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8.jpeg" /><Relationship Id="rId4" Type="http://schemas.openxmlformats.org/officeDocument/2006/relationships/image" Target="../media/image2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141310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掌握卓越团队合作的方法与实践技巧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团队合作基本概念与重要性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建立卓越团队合作基础条件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提升团队协作能力策略与方法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实践案例分析：成功团队合作经验分享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跨文化背景下卓越团队合作挑战应对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未来发展趋势及持续改进方向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团队合作基本概念与重要性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61" r="290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团队合作定义及特点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团队合作的特点包括：目标一致、分工协作、相互依赖、沟通顺畅和共同承担责任。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团队合作是指一群人为达到共同目标而协同工作的过程。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高效团队能够迅速响应市场变化，抓住商机，从而为企业创造更多价值。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增强创新能力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团队成员之间的互相启发和碰撞，有利于产生新的创意和解决方案，提升企业的创新能力。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良好的团队合作氛围可以提高员工的工作积极性和满意度，降低人员流失率。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高效团队对企业价值影响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互补的技能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相互信任与支持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优秀团队具备素质剖析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1286" r="1128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71" r="1667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优秀团队具有清晰、具体、可衡量的目标，使每个成员都能明确自己的职责和方向。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团队成员具备多样化的技能和经验，能够相互补充，形成强大的综合实力。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团队成员之间建立深厚的信任关系，彼此支持，共同面对挑战。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优秀团队注重沟通，能够确保信息畅通，避免误解和冲突。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建立卓越团队合作基础条件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591" r="5591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确定清晰、具体、可衡量的团队目标。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确保每个团队成员对目标有共同的理解和认同。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激发团队成员对实现目标的热情和承诺。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明确共同目标与愿景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注重成员之间的互补性，形成多元化的团队组合。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鼓励团队成员发挥各自优势，相互学习、借鉴和支持。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根据团队目标和任务需求，选拔具备相关技能和经验的成员。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选拔合适成员构建互补性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建立定期的团队会议和沟通渠道，确保信息及时、准确传递。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制定明确的沟通规范和流程，避免沟通障碍和误解。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鼓励开放、坦诚的沟通氛围，让团队成员能够积极参与、充分表达观点并倾听他人意见。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制定有效沟通机制和规范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提升团队协作能力策略与方法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确保团队成员之间信息流通畅通，及时分享工作进展和困难。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建立透明沟通机制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鼓励团队成员积极倾听他人意见，尊重不同观点，营造开放包容氛围。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倾听与尊重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明确团队共同目标，强化团队合作意识，增强彼此信任感。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共同目标导向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增强信任感，减少隔阂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807" b="78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127" b="91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鼓励创新思维，拥抱变革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激发创新意识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鼓励团队成员勇于尝试新方法、新思路，为创新提供支持和资源。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定期组织培训与学习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通过培训和学习活动，提升团队成员的专业技能和创新能力。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营造宽容失败的文化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允许失败，鼓励团队成员从失败中汲取教训，持续改进。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https://d.book118.com/027014131034006041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2024-09-13T22:08:38.828</cp:lastPrinted>
  <dcterms:created xsi:type="dcterms:W3CDTF">2024-09-13T14:08:38Z</dcterms:created>
  <dcterms:modified xsi:type="dcterms:W3CDTF">2024-09-13T14:08:41Z</dcterms:modified>
</cp:coreProperties>
</file>