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5DB0A-69E2-4556-8343-5809B5D33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8A2B3-1E04-4EE8-A8F0-78F3791B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20D03-64F8-4820-BEFE-6890E145F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7D928-82AC-49F4-9764-3B15BB0B0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235994-D5E3-46D8-B950-113ADA206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AE98CB-815F-477A-8A1A-1E5B3020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E768E8-20F3-47A0-B48F-98CC0B022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7083E-DBA3-4D91-9C21-FEFECF369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A639A-A5C2-4D4C-A4EB-861A4AD48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94DCE-0E4C-488E-B555-FF83B63E8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E7AC8-8DAB-4893-8083-3C0581A75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15005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肺炎衣原体的护理查房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肺炎衣原体概述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肺炎衣原体概述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肺炎衣原体是一种常见的病原体，可引起肺炎和其他呼吸系统疾病。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具有抵抗干燥和寒冷的能力，可在空气中存活数小时至数天，容易在人与人之间传播。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87" b="93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主要通过空气飞沫传播，也可通过直接接触感染部位或污染物传播。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发热、咳嗽、咳痰、胸痛、呼吸困难等，症状可持续数周至数月，严重时可引起肺炎和呼吸衰竭。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通过检测痰液、血液或肺组织中的衣原体抗原或抗体进行诊断。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首选大环内酯类抗生素，如红霉素、阿奇霉素等，同时对症治疗，如吸氧、排痰等。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了解患者的基本情况、既往病史、家族史等，以便评估患者的健康状况和潜在风险。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观察患者的症状表现，如咳嗽、咳痰、发热、呼吸困难等，判断病情的严重程度。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检查患者的生命体征，如体温、脉搏、呼吸、血压等，以及观察患者的精神状态和面色。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缓解症状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协助医生治疗，控制感染源，防止病情恶化。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控制感染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通过护理措施，提高患者的生活质量，增强患者的自我管理和保健能力。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通过护理措施，减轻患者的症状，如咳嗽、咳痰、呼吸困难等。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根据患者的具体情况，制定个性化的护理方案，包括病情监测、症状护理、生活护理等。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按照护理方案，采取相应的护理措施，如病情监测、呼吸道护理、口腔护理、皮肤护理等。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根据患者的病情变化和护理效果，及时调整护理方案，确保护理效果的最大化。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遵医嘱，确保药物使用正确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护理人员需确保患者遵医嘱按时按量服用药物，并注意观察患者对药物的反应，如出现不良反应应及时报告医生。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https://d.book118.com/027015005141006040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2024-09-13T06:36:47.309</cp:lastPrinted>
  <dcterms:created xsi:type="dcterms:W3CDTF">2024-09-12T22:36:47Z</dcterms:created>
  <dcterms:modified xsi:type="dcterms:W3CDTF">2024-09-12T22:36:49Z</dcterms:modified>
</cp:coreProperties>
</file>