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18941-2240-4E18-8E9B-EF9B396B6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34FFD-B399-48EE-B6A1-21C3A545F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2C4E6-51D3-497A-B6EE-8EB006479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070F0-B043-4E1C-8317-88CDBEE1F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D513D7-0B44-430C-A8F9-900E62A1D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984B55-5026-460A-967E-65BDCDFF1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8E3AA4-90F7-43FD-AC03-058ACE487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4F5D8-FFDB-4785-B6F2-6637BB07B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A92C6-D7F9-4935-AEFA-B94CE319A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A4715-19E7-4883-94E7-D780273FD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BBCE2-F4B7-4D7A-AE5C-235506C30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20160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如何在在线学习中激发学生的兴趣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在线学习的特点与挑战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激发学生兴趣的重要性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在线学习中激发学生兴趣的方法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实践案例与效果分析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512" b="2251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在线学习已成为一种趋势，学生可以通过网络随时随地获取知识。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学生缺乏兴趣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传统的在线学习方式往往缺乏互动性和趣味性，导致学生失去学习兴趣。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教育改革的需求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教育部门和学校正在寻求创新的教学方法，以激发学生的学习兴趣。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64" b="43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提高学习效果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激发学生的学习兴趣有助于提高他们的学习积极性和参与度，从而提高学习效果。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培养学生自主学习能力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通过有趣的在线学习方式，学生可以更加主动地探索知识，培养自主学习能力。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利用在线学习平台，可以打破地域限制，让更多学生享受到优质的教育资源。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在线学习的特点与挑战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在线学习平台提供了丰富的学习资源，如视频、音频、文本等。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学生可以根据自己的时间和地点进行学习，不受传统教室限制。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学生可以通过在线讨论、小组合作等方式与同学和教师进行互动。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在线学习的特点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缺乏面对面的交流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在线学习减少了面对面的互动，可能导致学生感到孤独和缺乏归属感。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技术问题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网络不稳定、设备故障等技术问题可能影响学生的学习体验。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自律性要求更高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在线学习需要学生具备更高的自律性和时间管理能力，否则容易分心或拖延。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激发和维持学生的兴趣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在缺乏面对面互动和即时反馈的情况下，如何激发和维持学生的兴趣是在线学习面临的重要挑战。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激发学生兴趣的重要性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通过激发学生的兴趣，可以吸引学生的注意力，使其更加专注于学习内容，从而提高学习效果。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增强学生的注意力和专注力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学生对感兴趣的内容会有更强的记忆力和理解力，能够更好地掌握和运用所学知识。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增强学生的记忆力和理解力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兴趣是学生最好的老师，激发学生的兴趣可以使其产生持续的学习动力，更加主动地投入到学习中。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提高学生的学习动力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提高学习效果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培养自主学习能力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培养学生的自我驱动能力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激发学生的兴趣可以培养其自我驱动能力，使其能够主动寻找学习资源，制定学习计划，并自我监督学习进度。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培养学生的问题解决能力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学生对感兴趣的内容会有更强的探索欲望，通过自主学习和解决问题，可以培养其问题解决能力和独立思考能力。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培养学生的终身学习能力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激发学生的兴趣可以培养其终身学习的意识和习惯，使其能够在未来的学习和工作中不断学习和成长。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108" r="111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促进学生的跨学科学习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激发学生的兴趣可以使其更加关注不同领域的知识和技能，从而促进跨学科学习和综合素质的提升。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激发学生的想象力和创造力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通过引导学生对感兴趣的内容进行深入思考和探索，可以激发学生的想象力和创造力，从而产生新的想法和解决方案。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培养学生的批判性思维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学生对感兴趣的内容会有更强的批判性思维，能够对所学知识进行深入分析和评价，提出个人见解和观点。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促进创新思维发展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在线学习中激发学生兴趣的方法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通过图像、音频、视频等多媒体元素，打造生动、形象的学习情境，吸引学生的注意力。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利用多媒体资源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创设故事情境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模拟真实场景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将学习内容融入有趣的故事情节中，让学生在听故事的过程中自然而然地掌握知识。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通过模拟现实生活中的场景，让学生在虚拟环境中进行实践操作，提高学习的趣味性和实用性。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创设有趣的学习情境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通过在线问答、讨论区、聊天室等方式，鼓励学生之间、学生与教师之间进行互动交流，激发学生的学习兴趣。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将学习内容与游戏相结合，让学生在游戏中学习，提高学习的趣味性和参与度。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游戏化教学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针对不同学生的特点和需求，提供个性化的学习资源和教学方案，让每个学生都能感受到学习的乐趣。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采用多样化的教学方式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https://d.book118.com/027020160160006042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2024-09-16T10:15:42.724</cp:lastPrinted>
  <dcterms:created xsi:type="dcterms:W3CDTF">2024-09-16T02:15:42Z</dcterms:created>
  <dcterms:modified xsi:type="dcterms:W3CDTF">2024-09-16T02:15:44Z</dcterms:modified>
</cp:coreProperties>
</file>