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517280-8E6A-4F58-8D75-192920AD2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7EF315-ABB7-416D-BA3D-16EC18D00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615A6A-BE2C-467D-8110-B32CE57B0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F5F32D-0BB4-49C9-B16D-04D1751F2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D9DCBB-3F0A-4DB2-8D9F-1C0E44E742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7F869D-7B76-4F6C-9FB3-343F83E7D9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5F109B-270E-450F-B872-1C446806DA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FE3837-C595-40FE-A44E-63895E585F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E4001-0E0A-459F-85D1-574AA3CAD6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5725C4-D58A-43CF-9EA1-65BAA949F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CE62EB-59D2-42CE-AA34-C5C16F2D1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2101215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管理信息系统实验报告范文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系统概述</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实验过程</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系统评价</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实验总结</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附录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学习和掌握管理信息系统的基本概念和原理；</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通过实验了解管理信息系统的功能和作用；</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培养分析和解决管理信息系统实际问题的能力。</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303" r="12303"/>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随着信息技术的不断发展，管理信息系统在企业和组织中的应用越来越广泛；</a:t>
            </a:r>
          </a:p>
        </p:txBody>
      </p:sp>
      <p:sp>
        <p:nvSpPr>
          <p:cNvPr id="4" name="TextBox 4"/>
          <p:cNvSpPr txBox="1"/>
          <p:nvPr/>
        </p:nvSpPr>
        <p:spPr>
          <a:xfrm>
            <a:off x="539110" y="3178907"/>
            <a:ext cx="4076700" cy="143827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管理信息系统对于提高企业和组织的运营效率和管理水平具有重要作用；</a:t>
            </a:r>
          </a:p>
        </p:txBody>
      </p:sp>
      <p:sp>
        <p:nvSpPr>
          <p:cNvPr id="5" name="TextBox 5"/>
          <p:cNvSpPr txBox="1"/>
          <p:nvPr/>
        </p:nvSpPr>
        <p:spPr>
          <a:xfrm>
            <a:off x="539110" y="4746271"/>
            <a:ext cx="4076700" cy="143827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通过实验可以更好地理解和掌握管理信息系统的相关知识和技能。</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TextBox 9"/>
          <p:cNvSpPr txBox="1"/>
          <p:nvPr/>
        </p:nvSpPr>
        <p:spPr>
          <a:xfrm>
            <a:off x="1248133" y="4153549"/>
            <a:ext cx="1880079" cy="14763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一台配置较高的计算机，安装有Windows或Linux操作系统；</a:t>
            </a:r>
          </a:p>
        </p:txBody>
      </p:sp>
      <p:sp>
        <p:nvSpPr>
          <p:cNvPr id="10" name="TextBox 10"/>
          <p:cNvSpPr txBox="1"/>
          <p:nvPr/>
        </p:nvSpPr>
        <p:spPr>
          <a:xfrm>
            <a:off x="3128212" y="3415808"/>
            <a:ext cx="1886101"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安装有数据库管理系统（如MySQL、Oracle等）；</a:t>
            </a:r>
          </a:p>
        </p:txBody>
      </p:sp>
      <p:sp>
        <p:nvSpPr>
          <p:cNvPr id="11" name="TextBox 11"/>
          <p:cNvSpPr txBox="1"/>
          <p:nvPr/>
        </p:nvSpPr>
        <p:spPr>
          <a:xfrm>
            <a:off x="5014313" y="2876331"/>
            <a:ext cx="1872553" cy="1165551"/>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安装有编程语言和开发工具（如Java、Python、Eclipse等）；</a:t>
            </a:r>
          </a:p>
        </p:txBody>
      </p:sp>
      <p:sp>
        <p:nvSpPr>
          <p:cNvPr id="12" name="TextBox 12"/>
          <p:cNvSpPr txBox="1"/>
          <p:nvPr/>
        </p:nvSpPr>
        <p:spPr>
          <a:xfrm>
            <a:off x="6957710" y="2291084"/>
            <a:ext cx="1931664" cy="1219200"/>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solidFill>
                <a:latin typeface="Microsoft Yahei"/>
                <a:ea typeface="Microsoft Yahei"/>
                <a:cs typeface="Microsoft Yahei"/>
              </a:rPr>
              <a:t>准备好实验所需的数据和资料。</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实验环境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系统概述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数据采集与输入</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数据处理与分析</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信息存储与管理</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决策支持与优化</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系统功能</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系统采用高效的数据库管理系统，实现信息的分类、存储、检索和管理，确保信息的安全性和可访问性。</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系统提供强大的数据处理和分析功能，包括数据清洗、转换、聚合、挖掘等，以满足用户对数据的不同需求。</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系统支持多种数据采集方式，包括手动输入、文件导入、数据库连接等，确保数据的准确性和完整性。</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系统通过数据挖掘和机器学习等技术，提供智能的决策支持和优化建议，帮助用户做出更科学、更合理的决策。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674" b="767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客户端/服务器架构</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分布式系统</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云计算平台</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系统采用客户端/服务器架构，客户端负责与用户交互，服务器负责数据处理和存储，确保系统的稳定性和可扩展性。</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系统支持分布式部署，可以将不同的功能模块部署在不同的服务器上，提高系统的处理能力和可靠性。</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系统可以部署在云计算平台上，利用云计算的资源池化、弹性扩展等特性，提高系统的灵活性和可维护性。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系统架构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用户管理模块</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数据管理模块</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信息管理模块</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决策支持模块</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系统模块</a:t>
              </a:r>
            </a:p>
          </p:txBody>
        </p:sp>
      </p:grpSp>
      <p:sp>
        <p:nvSpPr>
          <p:cNvPr id="40" name="TextBox 40"/>
          <p:cNvSpPr txBox="1"/>
          <p:nvPr/>
        </p:nvSpPr>
        <p:spPr>
          <a:xfrm>
            <a:off x="1002893" y="1707444"/>
            <a:ext cx="3771900"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负责用户注册、登录、权限管理等功能，确保系统的安全性和可用性。</a:t>
            </a:r>
          </a:p>
        </p:txBody>
      </p:sp>
      <p:sp>
        <p:nvSpPr>
          <p:cNvPr id="41" name="TextBox 41"/>
          <p:cNvSpPr txBox="1"/>
          <p:nvPr/>
        </p:nvSpPr>
        <p:spPr>
          <a:xfrm>
            <a:off x="7417207" y="1707444"/>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负责数据的采集、输入、处理、分析等功能，提供全面的数据支持。</a:t>
            </a:r>
          </a:p>
        </p:txBody>
      </p:sp>
      <p:sp>
        <p:nvSpPr>
          <p:cNvPr id="42" name="TextBox 42"/>
          <p:cNvSpPr txBox="1"/>
          <p:nvPr/>
        </p:nvSpPr>
        <p:spPr>
          <a:xfrm>
            <a:off x="1002893" y="4594193"/>
            <a:ext cx="37719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负责信息的存储、检索、管理等功能，确保信息的完整性和可访问性。</a:t>
            </a:r>
          </a:p>
        </p:txBody>
      </p:sp>
      <p:sp>
        <p:nvSpPr>
          <p:cNvPr id="43" name="TextBox 43"/>
          <p:cNvSpPr txBox="1"/>
          <p:nvPr/>
        </p:nvSpPr>
        <p:spPr>
          <a:xfrm>
            <a:off x="7417207" y="4594193"/>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通过数据挖掘和机器学习等技术，提供智能的决策支持和优化建议，帮助用户做出更科学、更合理的决策。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实验过程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6871" r="68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安装管理信息系统软件，并进行必要的配置，包括数据库设置、用户权限管理等。</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系统安装与配置</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将实验所需数据导入系统，并进行初始化操作，如数据清洗、格式转换等。</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数据导入与初始化</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对管理信息系统的各项功能进行测试，包括数据录入、查询、报表生成等。</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功能测试</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对系统的性能进行测试，包括响应时间、吞吐量、并发用户数等。</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性能测试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数据收集与处理</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实验数据来源于模拟的企业运营数据，包括销售数据、库存数据、财务数据等。</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对数据进行清洗、转换和整合，以满足实验需求。例如，对数据进行去重、填充缺失值、转换数据类型等操作。</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将处理后的数据存储在数据库中，以便后续分析和使用。</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数据来源</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数据处理</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数据存储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https://d.book118.com/027021012151006036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2024-09-11T21:53:48.339</cp:lastPrinted>
  <dcterms:created xsi:type="dcterms:W3CDTF">2024-09-11T13:53:48Z</dcterms:created>
  <dcterms:modified xsi:type="dcterms:W3CDTF">2024-09-11T13:53:50Z</dcterms:modified>
</cp:coreProperties>
</file>