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4FDF-A22D-4193-ADC9-38F765D3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FBF47-BDB6-459B-A451-34B563CF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CF93F-30AC-4114-B962-275BB02C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0F6F3-B9FF-4DC4-B9FB-27947A08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27C78-A149-4EBF-B1E9-A9071BBB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A335B-FFB9-4C14-B333-D0ED5EC0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D9AE9-4BF5-451E-9603-90A30825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1C4F6-973A-468A-BF54-C7090E08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12A90-4E27-4D3D-8363-FD3E01239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FB56A-220D-48F0-AA7B-D58B808E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6951C-BB67-4E61-A2E0-3146CF8D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10131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夜场安全培训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夜场安全概述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夜场安全防范措施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夜场安全应急预案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夜场安全培训内容与方法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夜场安全培训效果评估与改进建议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夜场安全概述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维护企业声誉和形象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安全有序的夜场环境能够提升企业的形象和声誉，吸引更多的顾客。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符合法律法规要求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夜场安全培训是遵守国家法律法规的必要措施，确保企业合法经营。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保障员工和顾客的人身安全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夜场人员众多，安全问题不容忽视，通过安全培训可以降低意外事故的发生率。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37" r="1593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由于电线老化、违规操作等原因引发的火灾事故，造成人员伤亡和财产损失。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暴力事件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酒后失控、争执等原因引发的暴力事件，对员工和顾客造成伤害。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电梯故障或操作不当导致的意外事故，造成人员伤亡。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夜场安全事故案例分析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夜场必须遵守消防安全法规，确保消防设施完好、消防通道畅通，并定期进行消防演练。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夜场必须遵守治安管理法规，加强安保措施，确保员工和顾客的人身安全。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对于电梯、压力容器等特种设备，夜场必须遵守特种设备安全法规，确保设备安全运行。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特种设备安全法规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夜场安全法律法规解读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夜场安全防范措施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对员工进行安全培训，提高员工的安全意识和应对突发事件的能力。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建立严格的员工准入制度，确保员工具备必要的职业素养和安全意识。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人员准入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加强对员工的监管，确保员工遵守安全规定，不进行违规操作。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定期对夜场的设备设施进行检查，确保设备设施的正常运行和安全使用。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对设备设施进行定期维护和保养，及时修复损坏的设备设施，防止出现安全隐患。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更新改造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根据设备设施的使用情况和安全要求，及时进行更新改造，提高设备设施的安全性和使用效率。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定期组织消防演练，提高员工应对火灾等突发事件的能力。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确保夜场内消防设施的完备和有效，包括灭火器、消防栓、烟雾报警器等。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定期进行消防检查，及时发现和消除火灾隐患，确保夜场的安全。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夜场安全应急预案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https://d.book118.com/027021013110006040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2024-09-12T23:47:34.768</cp:lastPrinted>
  <dcterms:created xsi:type="dcterms:W3CDTF">2024-09-12T15:47:34Z</dcterms:created>
  <dcterms:modified xsi:type="dcterms:W3CDTF">2024-09-12T15:47:36Z</dcterms:modified>
</cp:coreProperties>
</file>