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20D96-CBC3-46D6-8EE5-15F82783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748AC-21BF-448E-B9DA-B6D3C6A3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E025E-C162-433A-80CE-523AB44E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5A0D0-A850-4F17-8809-F2200D1D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74388-EB32-4804-93C6-B3C8C5DD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BA7223-B6A6-4C5D-9FEB-58C50CB0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D1EA0-7357-415E-8402-CD384A16D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E4757-113F-4BCE-BF6D-C3CA9AB7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6385B-76D9-432B-92E8-CBDAC205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70E4B-B394-4F9A-ADA1-5DB53F04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A0D8A-F9A8-4DB8-8989-A10E4FF3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114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采购协同管理方案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采购协同管理概述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采购风险管理与协同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采购协同管理效果评估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采购协同管理概述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采购协同管理的定义与意义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采购协同管理是指企业内部各部门之间、企业与供应商之间在采购过程中的协同合作，以实现采购目标、优化资源配置、降低采购成本和提高采购效率的一种管理方式。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通过采购协同管理，可以打破部门壁垒，加强内部沟通与合作，同时与供应商建立紧密的合作关系，共同应对市场变化，提升企业的整体竞争力。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实现采购过程的透明化和规范化；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降低采购成本，提高采购效率；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采购协同管理的目标与原则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促进企业内部各部门的协同合作。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优化供应商管理，建立稳定的供应商队伍；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从企业战略角度出发，全面考虑采购协同管理的各个方面；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与供应商建立长期稳定的合作关系，实现双方共赢；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根据市场变化和企业需求，灵活调整采购策略和供应商管理方式；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借助信息技术手段，提高采购协同管理的效率和透明度。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建立采购协同管理组织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成立专门的采购协同管理小组，负责推动和实施采购协同管理工作；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制定采购协同管理制度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明确各部门在采购过程中的职责和权限，建立规范的采购流程和制度；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通过定期会议、信息共享等方式，加强企业内部各部门之间的沟通与合作；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建立科学的供应商评估体系，选择合适的供应商并建立长期稳定的合作关系；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按照采购计划和合同要求执行采购活动，并对采购过程进行实时监控和风险评估；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采购协同管理持续改进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定期对采购协同管理工作进行总结和评估，针对存在的问题进行持续改进和优化。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采购协同管理的实施步骤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供应商选择与协同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包括质量、价格、交货期、服务、技术能力和创新能力等方面。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明确需求、市场调查、初步筛选、评估与选择、签订合同。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信息共享、共同计划、预测与补货、联合设计与开发等。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建立信任机制、明确协同目标、制定协同计划、分配资源与责任、监控与调整。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供应商协同方式与策略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建立长期合作关系、加强沟通与协调、处理冲突与问题。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持续评估与改进、激励与奖励、培养供应商忠诚度、建立供应商发展计划。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采购计划与协同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采购计划编制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根据企业需求和市场情况，制定详细的采购计划，包括采购物品、数量、预算、时间等。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采购计划需经过相关部门审批，确保采购计划符合企业战略和实际需求。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在采购计划执行过程中，根据实际情况进行调整，确保采购计划的灵活性和适应性。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https://d.book118.com/027021144152006031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2024-09-04T08:01:48.162</cp:lastPrinted>
  <dcterms:created xsi:type="dcterms:W3CDTF">2024-09-04T00:01:48Z</dcterms:created>
  <dcterms:modified xsi:type="dcterms:W3CDTF">2024-09-04T00:01:50Z</dcterms:modified>
</cp:coreProperties>
</file>