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AE474B5-F442-49E3-93DF-64750E011C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7719A7-C2AC-440C-8421-1971389A41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57F6EF0-7D56-4B7A-9C6E-FC9E60DB97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2C69412-E61F-4DD2-9BF1-381C5281C4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D6EE6CE-DF23-4994-BC04-4609B6D69A5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19D18A9-9AAA-40A0-9A16-B24382B11A8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0E467BE-47E4-4861-9000-73F9DC6C8F0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3B164E-A479-4F51-97CC-6F4DD154D3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39DFF4-C308-4643-ADF0-7F295FA182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02A560-FE01-4B66-8A57-F0F7CD1B8A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CCD58A-24BA-4E13-8FFC-3A15D9170B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7024134004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传染病科护士的职业道德与职业操守</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职业道德概述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职业操守核心内容</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传染病科护士特殊职责与要求</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面对挑战时如何坚守职业道德与操守</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实践中优秀案例分享及启示</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培养良好职业道德与操守途径和方法</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职业道德概述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职业道德是指从事一定职业的人们在职业活动中所应遵循的道德规范以及该职业所要求的道德准则、道德情操和道德品质的总和。</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包括职业理想、职业态度、职业义务、职业纪律、职业良心、职业荣誉和职业作风等方面，是社会主义道德在职业活动中的具体体现。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职业道德定义与内涵</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职业道德内涵</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职业道德定义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917" b="191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传染病科护士职业道德重要性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保障医疗安全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传染病科护士具备高尚的职业道德，能够严格遵守医疗规章制度和操作规程，从而保障医疗安全，减少医疗差错和事故的发生。</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提升护理质量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良好的职业道德能够促使传染病科护士更加关注患者需求，提供人性化、专业化的护理服务，提升患者满意度和护理质量。</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促进医护合作</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具备职业道德的传染病科护士能够积极与医生、其他医护人员沟通合作，共同为患者提供优质的医疗服务，形成良好的医护团队。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传染病科护士作为医护人员，必须遵守国家法律法规和医疗行业相关规定，依法执业，保障患者合法权益。</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遵守法律法规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职业道德和法律法规在规范传染病科护士行为方面具有相辅相成的作用。职业道德通过内心信念、社会舆论等方式对护士行为进行软约束，而法律法规则通过强制力对护士行为进行硬约束。二者共同构成了传染病科护士行为的规范体系。</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职业道德与法律法规相辅相成</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职业道德与法律法规关系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职业操守核心内容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08" r="16708"/>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传染病科护士应始终将患者的生命安全和健康放在首位，充分尊重患者的生命权和健康权，积极为患者提供优质的护理服务。</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尊重患者生命权和健康权</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传染病患者往往面临着较大的心理压力和恐惧，护士应关心患者的心理需求，提供必要的心理支持和安慰，帮助患者树立战胜疾病的信心。</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关爱患者，提供心理支持</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传染病科护士应严格遵守医疗保密原则，尊重患者的隐私权，不泄露患者的病情和个人信息。</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保护患者隐私</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尊重生命，关爱患者</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不断学习和提高技能</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护士应不断学习和掌握新的护理知识和技能，提高自己的专业素养和综合能力，为患者提供更加优质的护理服务。</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实事求是，客观记录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护士在工作中应实事求是地记录患者的病情和护理情况，不隐瞒、不谎报，为医疗决策提供可靠的依据。</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严格遵守操作规程</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传染病科护士在工作中应严格遵守各项护理操作规程和感染控制规范，确保医疗安全和质量。</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严谨求实，精益求精</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与医生和其他医护人员密切合作</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传染病科护士应积极与医生和其他医护人员密切合作，共同制定和执行治疗方案和护理措施，确保患者得到全面、有效的治疗。</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加强与患者的沟通和协作</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护士应加强与患者的沟通和协作，了解患者的需求和意见，及时调整护理方案，提高患者的满意度和治疗效果。</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参与公共卫生应急工作</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传染病科护士应积极参与公共卫生应急工作，如疫情监测、防控措施的宣传和执行等，为抗击疫情贡献自己的力量。</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团结协作，共同抗疫</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传染病科护士特殊职责与要求</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传染病科护士需严格遵守医疗机构的消毒规范，确保自身及患者的安全。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遵守消毒规范</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实施隔离措施</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定期消毒环境</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根据传染病的类型和传播途径，采取相应的隔离措施，如佩戴口罩、手套、隔离衣等。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定期对病房、治疗室等场所进行彻底消毒，保持环境清洁，防止交叉感染。</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严格执行消毒隔离制度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传染病科护士需接受专业的技能培训，包括传染病的识别、预防、控制和治疗等方面的知识。</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2500" r="125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专业技能培训</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不断关注传染病领域的最新动态和研究成果，及时更新自己的知识和技能。</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持续学习</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积极参加传染病领域的学术交流和研讨会，与同行分享经验和知识。</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参与学术交流</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掌握专业技能和知识更新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https://d.book118.com/027024134004006031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2024-09-02T23:09:23.047</cp:lastPrinted>
  <dcterms:created xsi:type="dcterms:W3CDTF">2024-09-02T15:09:23Z</dcterms:created>
  <dcterms:modified xsi:type="dcterms:W3CDTF">2024-09-02T15:09:25Z</dcterms:modified>
</cp:coreProperties>
</file>