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B13B7F-EFD1-4982-84EA-EA8159BED0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729911-0495-4FC0-BEC6-60947DBA7D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1954EBA-7EC9-430B-BD86-370827DE9F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2DE26DF-F849-44E9-B424-EFA195F514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E6925B7-1F1E-41B5-B51D-73E176E9CED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82BA441-2343-4917-BC8D-ECDC1D6E22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23039F2-64F7-461F-AB21-C34C3B320AB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27C152-B0F5-4290-9EB3-83B4F04D0A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45F1CB-5539-44E3-B93C-C706FABDCA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D3F411-084E-453F-88A8-974ACABF32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6D60A1-67C1-452C-924F-39E4B05DB6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7025000100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《星座与血型》PPT课件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星座与血型概述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星座与血型的特点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星座与血型的分类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星座与血型的影响因素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星座与血型的实际应用</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星座与血型概述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星座是指天空中若干恒星的组合，通常是指黄道带上相邻的十二个星群，根据出生日期将人们归入不同的星座。每个星座都有其特定的性格特征和命运影响。</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星座的概念</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星座的起源可以追溯到古代巴比伦和希腊文化，随着时间的推移，星座的概念逐渐传播并被人们广泛接受。</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星座的起源</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星座对人们的性格、命运、人际关系等方面都有一定的影响，因此受到广泛欢迎和研究。</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星座的影响</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星座的概念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血型的基本知识</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血型是指血液成分（包括红细胞、白细胞、血小板等）表面的抗原类型。根据红细胞表面是否含有A或B抗原，人类的血型可以分为A型、B型、AB型和O型。</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146" b="146"/>
          <a:stretch>
            <a:fillRect/>
          </a:stretch>
        </p:blipFill>
        <p:spPr>
          <a:xfrm>
            <a:off x="-344549" y="2654722"/>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血型的遗传规律</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血型是由父母的基因所决定，具有一定的遗传规律。血型遗传在人类生物学和医学中具有重要的意义。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血型与健康</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不同的血型与人们的健康状况有一定的关联性，例如O型血的人患某些疾病的风险较低，而AB型血的人患某些疾病的风险较高。</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血型的概念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星座与血型的共同点</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星座和血型都与人们的性格、命运等方面有一定的关联性。通过了解自己的星座和血型，人们可以更好地认识自己的性格特点和行为模式。</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星座与血型的差异</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虽然星座和血型都与人们的性格和命运有关，但它们的侧重点和影响方式存在一定的差异。例如，星座更侧重于人们的出生时间和天象的影响，而血型则更侧重于人们的遗传基因和生理特征的影响。</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星座与血型的综合研究</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虽然星座和血型是两个不同的概念，但它们之间也存在一定的关联性和相互影响。因此，一些研究者开始将这两个概念结合起来进行综合研究，以期更全面地了解人们的性格、命运和行为模式。</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星座与血型的关联性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星座与血型的特点</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星座是根据出生日期划分的，共有12个，包括白羊座、金牛座、双子座、巨蟹座、狮子座、处女座、天秤座、天蝎座、射手座、摩羯座、水瓶座和双鱼座。每个星座都有其独特的性格特点和行为表现。</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星座对人的性格和命运有一定的影响，不同的星座可能适合不同的职业和生活方式。</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星座信仰在当今社会依然广泛流行，许多人通过了解星座来更好地理解自己和他人。</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5303" b="5303"/>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l="7345" r="7345"/>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t="6329" b="6329"/>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星座的特点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血型是根据血液中的抗原和抗体来划分的，主要有A型、B型、AB型和O型四种。每种血型都有其独特的性格特点和行为表现。</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血型对人的性格和健康有一定的影响，不同的血型可能适合不同的生活方式和饮食习惯。</a:t>
            </a:r>
          </a:p>
        </p:txBody>
      </p:sp>
      <p:pic>
        <p:nvPicPr>
          <p:cNvPr id="6" name="Picture 6"/>
          <p:cNvPicPr>
            <a:picLocks noChangeAspect="1"/>
          </p:cNvPicPr>
          <p:nvPr/>
        </p:nvPicPr>
        <p:blipFill>
          <a:blip r:embed="rId2"/>
          <a:srcRect t="10254" b="10254"/>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31921" b="31921"/>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血型信仰在医学、心理学和日常生活中有一定的影响，许多人通过了解血型来更好地理解自己和他人的行为和健康状况。</a:t>
            </a:r>
          </a:p>
        </p:txBody>
      </p:sp>
      <p:pic>
        <p:nvPicPr>
          <p:cNvPr id="10" name="Picture 10"/>
          <p:cNvPicPr>
            <a:picLocks noChangeAspect="1"/>
          </p:cNvPicPr>
          <p:nvPr/>
        </p:nvPicPr>
        <p:blipFill>
          <a:blip r:embed="rId4"/>
          <a:srcRect t="6712" b="6712"/>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血型的特点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在实际生活中，可以通过了解自己的星座和血型，更好地规划自己的职业和生活方式，以及更好地处理人际关系。</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星座和血型虽然有各自的特点，但它们之间也存在一定的相互影响。例如，某个星座的人可能更容易表现出某种血型的特征，或者某个血型的人可能更容易受到某个星座的影响。</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了解星座与血型的相互影响有助于更好地理解自己的性格特点和行为表现，以及更好地与他人相处。</a:t>
            </a:r>
          </a:p>
        </p:txBody>
      </p:sp>
      <p:pic>
        <p:nvPicPr>
          <p:cNvPr id="12" name="Picture 12"/>
          <p:cNvPicPr>
            <a:picLocks noChangeAspect="1"/>
          </p:cNvPicPr>
          <p:nvPr/>
        </p:nvPicPr>
        <p:blipFill>
          <a:blip r:embed="rId2"/>
          <a:srcRect t="9270" b="9270"/>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t="16071" b="16071"/>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t="17824" b="17824"/>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星座与血型的相互影响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星座与血型的分类</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https://d.book118.com/027025000100006040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2024-09-12T21:47:05.894</cp:lastPrinted>
  <dcterms:created xsi:type="dcterms:W3CDTF">2024-09-12T13:47:05Z</dcterms:created>
  <dcterms:modified xsi:type="dcterms:W3CDTF">2024-09-12T13:47:07Z</dcterms:modified>
</cp:coreProperties>
</file>