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853C4-4A32-4D85-8CD8-36137E3E5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26DCB-9701-451C-A045-C6AC90900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A8A3A-06FB-4D7F-B1F3-C9C97C47E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F2CB2-0521-4E69-8A1D-22EBC2D6E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D3A45E-5D82-48CD-B0F1-AB9406958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347946-3BDC-474E-AD79-383E1283F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E6D6F9-1E7D-4284-A74D-0B7FEBC41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0B915-C675-4CC9-A586-2B89C1678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E12CF-75F2-463F-AC54-B106A64F7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9DAAC-3353-4BBD-8620-8D9FCE3D3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E7E7F-C3F6-432E-8482-F2E69841E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2501612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中国文学现代化的发生一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中国文学现代化的历史背景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中国文学现代化的主要特征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中国文学现代化的代表作品与作家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中国文学现代化与传统文化的关系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中国文学现代化的影响与意义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包括社会、政治、经济、文化等方面的变革，以及外来文化的影响。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中国文学现代化的历史背景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推动了中国文学的转型与发展，丰富了文学的内涵与形式，提高了中国文学的国际地位。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中国文学现代化的意义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553" b="2155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探讨中国文学现代化的发生背景、过程、特点与影响，揭示其内在规律和发展趋势。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中国文学现代化是如何发生的？其发生的背景和原因是什么？经历了哪些阶段和特点？对中国文学的发展产生了哪些影响？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中国文学现代化的历史背景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108" b="51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晚清文学变革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文学观念的变化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随着西方思想的传入，晚清时期文学观念开始发生变化，人们开始对传统文学进行反思和批判。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文学样式的创新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在晚清时期，出现了许多新的文学样式，如小说、散文、诗歌等，这些新的文学样式为后来的文学现代化奠定了基础。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文学语言的变革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晚清时期，文学语言也发生了变化，白话文逐渐取代了文言文成为主要文学语言，这使得文学更加贴近普通人的生活。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文学革命的兴起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五四新文化运动也是一场文学革命，它主张推翻旧文学，建立新文学，以白话文为主要文学语言，推动了中国文学的现代化进程。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提倡民主与科学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五四新文化运动是一场以民主和科学为旗帜的思想解放运动，它反对封建专制和迷信，提倡民主、科学和自由。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西方文化的引入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五四新文化运动时期，大量西方文化被引入中国，对中国文学产生了深远的影响，促进了中国文学的现代化。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2417" r="22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五四新文化运动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自晚清以来，西方文学作品被大量翻译和传播到中国，为中国作家提供了新的文学样式和创作灵感。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西方文学的翻译与传播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随着西方文学的传入，西方文学理论也被引入中国，如现实主义、浪漫主义、现代主义等，这些理论对中国文学创作和批评产生了深远的影响。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西方文学理论的引入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在西方文学的影响下，中国作家开始尝试将中西文学进行融合和创新，创作出具有中国特色的现代文学作品。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中西文学的交流与融合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西方文学的传入与影响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中国文学现代化的主要特征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提倡个性解放和人性探索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现代文学观念强调个性解放和人性探索，反对封建礼教对人性的束缚和压抑，追求人性的自由和发展。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倡导文学的社会责任和批判精神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现代文学观念认为文学应该承担社会责任，关注社会现实，批判社会不公和黑暗面，推动社会进步。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强调文学的独立性和审美价值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现代文学观念认为文学是一种独立的艺术形式，具有独特的审美价值，不再仅仅是政治、道德或宗教的附庸。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文学观念的更新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小说、散文、诗歌、戏剧等体裁的全面发展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现代文学在体裁上呈现出多样化的特点，小说、散文、诗歌、戏剧等体裁都得到了全面的发展。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新兴体裁的出现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随着社会的变革和文学观念的更新，一些新兴的体裁如报告文学、网络文学等也逐渐崭露头角。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跨体裁的创作实践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现代作家在创作实践中常常跨越不同体裁的界限，进行跨体裁的创作尝试，丰富了文学的表现手法和内涵。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文学体裁的多样化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文学语言的变革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随着中国与世界的交流日益频繁，现代文学语言也受到了西方语言的影响，呈现出欧化和现代化的趋势，如使用外来词汇、借鉴西方语法结构等。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语言的欧化和现代化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白话文运动是现代文学语言变革的重要标志，它提倡使用通俗易懂的白话文代替晦涩难懂的文言文，使文学更加贴近普通人的生活。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白话文运动的推动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现代文学语言注重个性化和口语化，追求语言的生动、形象、贴切，使文学作品更加具有感染力和表现力。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语言的个性化和口语化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https://d.book118.com/027025016122006050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2024-09-23T06:07:31.462</cp:lastPrinted>
  <dcterms:created xsi:type="dcterms:W3CDTF">2024-09-22T22:07:31Z</dcterms:created>
  <dcterms:modified xsi:type="dcterms:W3CDTF">2024-09-22T22:07:33Z</dcterms:modified>
</cp:coreProperties>
</file>