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7826B-F6A9-4973-A301-E38AB063D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C8EE7-F860-4F46-92B3-5140721AF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34F92-BAF4-4AD4-ABAD-AE4A49985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28FDA-E641-4625-946C-717046104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E525F3-4F4A-4502-8166-E25345B4D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E7DC65-7744-4CA0-9A37-AFB808A57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198DED-D736-4405-895A-D2B83C4EB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6A144-2310-4B3B-85F8-4681D9F39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EC3F0-D03F-4B31-839A-326C686F6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22CD6-9D14-441C-A46C-45E76EECD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19185-D710-4C1C-932F-645B88AF6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260311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纳税信用预评结果分析报告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纳税信用预评结果概述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预评结果影响因素分析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纳税信用改进建议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本报告旨在分析纳税信用预评结果，为税务部门和纳税人提供参考，促进税收征管和纳税服务工作的优化。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信用体系的不断完善，纳税信用成为衡量企业诚信度的重要标准。通过对纳税信用预评结果的分析，可以发现纳税人在税收征管和缴纳过程中存在的问题，为税务部门提供决策依据，同时也有助于提高纳税人的税法遵从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本报告主要针对纳税信用预评结果进行分析，包括评估指标、评估方法、评估结果等方面的内容。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本报告不涉及具体纳税人的纳税信息和个人隐私，确保数据安全和保密性。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纳税信用预评结果概述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A级、B级、M级、C级、D级的纳税人数量及占比。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总体预评结果分布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预评结果趋势分析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预评结果地区差异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05" r="1020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与上一年度相比，各预评结果的增减趋势及变化原因。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各地区预评结果分布情况及差异原因分析。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预评结果总体情况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增值税预评结果分析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各税种预评结果分布、占比及变化趋势。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所得税预评结果分析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各税种预评结果分布、占比及变化趋势。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其他税种预评结果分析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各税种预评结果分布、占比及变化趋势。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各税种预评结果地区差异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各地区各税种预评结果的分布情况及差异原因。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各税种预评结果分析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预评结果影响因素分析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偿债能力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偿债能力强的企业，其信用风险较低，因此对纳税信用的影响较大。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企业的盈利能力反映了其支付税款的能力。盈利能力强的企业更有可能按时缴纳税款。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收入稳定性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财务状况的稳定性对纳税信用评估至关重要。稳定的收入来源有助于确保按时足额缴纳税款，从而提高信用评分。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https://d.book118.com/027026031122006034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2024-09-08T15:03:15.175</cp:lastPrinted>
  <dcterms:created xsi:type="dcterms:W3CDTF">2024-09-08T07:03:15Z</dcterms:created>
  <dcterms:modified xsi:type="dcterms:W3CDTF">2024-09-08T07:03:17Z</dcterms:modified>
</cp:coreProperties>
</file>