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F28717-9E0A-4A3C-A46C-D49D5C637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D84B40-87FE-4B31-BF0F-8B0E6AD8D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6232EF-D224-474B-A9C2-D43B056E72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BB626D-40AB-4506-B212-76DB9EB3FC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577C6A-DC13-462F-B374-B5B7B9AD8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E1D0B0E-CB8F-40A9-9C08-ABDFE31AC2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BCD0A57-5C71-4B57-9887-B950F9DA9A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A38A8D-4D6D-48BE-8668-F92FBB97D9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FFC314F-7D9D-469A-AEEA-6EB738CC3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264FB3-FCF0-4833-AEC5-DC3526627E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726196-6C40-4471-AC7E-6F3393FF37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7030026110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49867" y="5173998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9867" y="4442659"/>
            <a:ext cx="3454400" cy="612806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49867" y="1052928"/>
            <a:ext cx="10114374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互联网技术服务行业SWOT分析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5506" y="4498554"/>
            <a:ext cx="2798081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5506" y="5229894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  <p:sp>
        <p:nvSpPr>
          <p:cNvPr id="7" name="AutoShape 7"/>
          <p:cNvSpPr/>
          <p:nvPr/>
        </p:nvSpPr>
        <p:spPr>
          <a:xfrm>
            <a:off x="1049867" y="4442659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049867" y="5173998"/>
            <a:ext cx="203200" cy="61280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劣势分析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机会分析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威胁分析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战略建议与未来展望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基于互联网技术的服务行业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指利用互联网、移动互联网、物联网等信息技术手段，为各行业提供技术支持、解决方案、运营维护等服务的企业和组织。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涵盖领域广泛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包括软件开发、系统集成、云计算、大数据、人工智能、网络安全等多个领域。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互联网技术服务行业定义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643" b="1764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随着互联网技术的不断发展和普及，互联网技术服务行业市场规模不断扩大，已成为全球最大的产业之一。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近年来，随着数字化、网络化、智能化等趋势的加速发展，互联网技术服务行业增长速度迅猛，预计未来几年将继续保持高速增长。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市场规模及增长速度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增长速度迅猛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市场规模巨大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62" b="266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462" r="54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行业发展趋势预测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技术创新推动行业升级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随着新技术的不断涌现和应用，互联网技术服务行业将不断升级，提供更加高效、便捷、智能的服务。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行业融合促进跨界发展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随着互联网与传统行业的深度融合，互联网技术服务行业将不断拓展新的应用领域和市场空间。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政策支持推动行业发展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各国政府纷纷出台政策扶持互联网技术服务行业的发展，为行业的快速发展提供了有力保障。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优势分析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792" r="1679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自主知识产权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拥有多项自主知识产权和专利技术，形成技术壁垒，提升核心竞争力。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研发实力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具备强大的研发团队和先进的技术实力，能够持续推出创新性的技术产品和服务。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技术更新速度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紧跟技术发展趋势，快速响应市场需求，不断更新和升级技术产品。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技术创新能力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拥有高素质、专业化的人才队伍，具备丰富的行业经验和技能。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人才结构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培训机制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人才激励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建立完善的人才培训机制，不断提升员工的专业素养和综合能力。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制定具有吸引力的薪酬福利和激励机制，激发员工的创新活力和工作热情。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人才储备与培养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深入了解客户需求和行业趋势，提供个性化的解决方案和服务。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客户需求理解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建立稳定的客户关系，提供持续的技术支持和服务，提升客户满意度。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客户关系维护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积极开拓新市场和新客户，扩大业务范围和市场份额。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客户拓展能力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客户关系管理能力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品牌知名度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在互联网技术服务行业具有较高的品牌知名度和美誉度。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在市场中占据一定的份额，具备较强的市场影响力和竞争力。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通过多种渠道进行品牌推广和营销，提升品牌影响力和市场份额。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品牌影响力及市场份额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8" r="-18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2818458"/>
            <a:ext cx="12192000" cy="2508250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11188" y="3101033"/>
            <a:ext cx="8039100" cy="19431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4319" y="3158183"/>
            <a:ext cx="6715125" cy="18288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劣势分析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818458"/>
            <a:ext cx="254000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280374" y="2818458"/>
            <a:ext cx="2911626" cy="25082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75283" y="3534950"/>
            <a:ext cx="1075267" cy="1075267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0020300" y="3827050"/>
            <a:ext cx="423333" cy="491067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严格的数据保护法规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随着全球对数据隐私和保护的重视，如GDPR等法规的实施，对互联网技术服务行业在数据收集、存储和使用方面带来了诸多限制。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行业监管政策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各国政府对互联网行业的监管政策不断收紧，包括内容审查、市场准入等方面的规定，给行业发展带来压力。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法律法规限制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互联网技术服务行业竞争激烈，各大企业为争夺市场份额，不断推出创新产品和服务，导致行业利润水平下降。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市场份额争夺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为吸引客户，部分企业采取低价策略，导致行业整体价格水平下降，影响企业盈利能力。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行业竞争压力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技术更新迭代速度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技术更新换代快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互联网技术服务行业技术更新换代速度非常快，企业需要不断投入研发以保持竞争力，这对企业的资金和技术实力提出了更高要求。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技术人才短缺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随着技术的不断发展，具备相关专业技能和经验的技术人才短缺问题日益严重，制约了企业的发展。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随着消费者对互联网产品和服务的个性化需求不断增加，企业需要提供更加定制化的解决方案，这对企业的服务能力和创新能力提出了更高要求。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个性化需求增加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由于市场上存在大量的互联网产品和服务提供商，客户在选择时更加注重价格和服务质量，导致客户忠诚度下降，企业需要不断提高服务质量以留住客户。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客户忠诚度下降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客户需求多样化挑战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https://d.book118.com/027030026110006035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2024-09-10T01:31:09.303</cp:lastPrinted>
  <dcterms:created xsi:type="dcterms:W3CDTF">2024-09-09T17:31:09Z</dcterms:created>
  <dcterms:modified xsi:type="dcterms:W3CDTF">2024-09-09T17:31:11Z</dcterms:modified>
</cp:coreProperties>
</file>