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5727F3-A3FB-4A4C-B011-664B48F19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111419-16E1-4B55-82F9-6B322F35A1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A237DA-78E6-4814-9F73-6D316CB7C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70ADBB-57EC-495C-B607-19E722D36F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516AE0-6FD6-4497-BE93-30C76A51C3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E0362D-FBED-4FCC-9BE9-6342253552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51D20B-9891-49DB-8FFB-8A8BB89ED3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AEEB81-F78F-417C-A696-46AC8E431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A23047-2D79-451B-9A31-2590194188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228628-0D9C-49FE-B46E-598B96BFE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C44EF5-0A20-4547-A826-6D6CCF4BB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30040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脑室内肿瘤的放射外科治疗进展</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脑室内肿瘤概述
 放射外科基本原理
 脑室内肿瘤放射外科适应症
 放射外科技术应用进展
 立体定向放射治疗技术
 伽玛刀在脑室内肿瘤的应用
 放射外科治疗效果评估
 放射外科并发症及处理</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脑室内肿瘤概述</a:t>
            </a:r>
          </a:p>
        </p:txBody>
      </p:sp>
      <p:sp>
        <p:nvSpPr>
          <p:cNvPr id="3" name="Subtitle 2"/>
          <p:cNvSpPr>
            <a:spLocks noGrp="1"/>
          </p:cNvSpPr>
          <p:nvPr>
            <p:ph type="subTitle" idx="1"/>
          </p:nvPr>
        </p:nvSpPr>
        <p:spPr/>
        <p:txBody>
          <a:bodyPr/>
          <a:lstStyle/>
          <a:p>
            <a:r>
              <a:t>脑室内肿瘤的放射外科治疗进展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脑室内肿瘤概述</a:t>
            </a:r>
          </a:p>
        </p:txBody>
      </p:sp>
      <p:sp>
        <p:nvSpPr>
          <p:cNvPr id="3" name="Text Placeholder 2"/>
          <p:cNvSpPr>
            <a:spLocks noGrp="1"/>
          </p:cNvSpPr>
          <p:nvPr>
            <p:ph type="body" idx="1"/>
          </p:nvPr>
        </p:nvSpPr>
        <p:spPr/>
        <p:txBody>
          <a:bodyPr/>
          <a:lstStyle/>
          <a:p>
            <a:r>
              <a:t>【脑室内肿瘤的定义】：</a:t>
            </a:r>
          </a:p>
        </p:txBody>
      </p:sp>
      <p:sp>
        <p:nvSpPr>
          <p:cNvPr id="4" name="Content Placeholder 3"/>
          <p:cNvSpPr>
            <a:spLocks noGrp="1"/>
          </p:cNvSpPr>
          <p:nvPr>
            <p:ph sz="half" idx="2"/>
          </p:nvPr>
        </p:nvSpPr>
        <p:spPr/>
        <p:txBody>
          <a:bodyPr/>
          <a:lstStyle/>
          <a:p>
            <a:r>
              <a:t>1.脑室内肿瘤是发生于脑室系统内部或向脑室内生长的肿瘤。</a:t>
            </a:r>
          </a:p>
          <a:p>
            <a:r>
              <a:t>2.这类肿瘤通常包括胶质瘤、神经上皮囊肿、胚胎残余性肿瘤等。</a:t>
            </a:r>
          </a:p>
          <a:p>
            <a:r>
              <a:t>3.脑室内肿瘤的发生率相对较低，但其位置特殊，往往对神经系统功能造成严重影响。</a:t>
            </a:r>
          </a:p>
          <a:p>
            <a:r>
              <a:t>【脑室内肿瘤的分类】：</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放射外科基本原理</a:t>
            </a:r>
          </a:p>
        </p:txBody>
      </p:sp>
      <p:sp>
        <p:nvSpPr>
          <p:cNvPr id="3" name="Subtitle 2"/>
          <p:cNvSpPr>
            <a:spLocks noGrp="1"/>
          </p:cNvSpPr>
          <p:nvPr>
            <p:ph type="subTitle" idx="1"/>
          </p:nvPr>
        </p:nvSpPr>
        <p:spPr/>
        <p:txBody>
          <a:bodyPr/>
          <a:lstStyle/>
          <a:p>
            <a:r>
              <a:t>脑室内肿瘤的放射外科治疗进展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放射外科基本原理</a:t>
            </a:r>
          </a:p>
        </p:txBody>
      </p:sp>
      <p:sp>
        <p:nvSpPr>
          <p:cNvPr id="3" name="Text Placeholder 2"/>
          <p:cNvSpPr>
            <a:spLocks noGrp="1"/>
          </p:cNvSpPr>
          <p:nvPr>
            <p:ph type="body" idx="1"/>
          </p:nvPr>
        </p:nvSpPr>
        <p:spPr/>
        <p:txBody>
          <a:bodyPr/>
          <a:lstStyle/>
          <a:p>
            <a:r>
              <a:t>【辐射剂量分布】：</a:t>
            </a:r>
          </a:p>
        </p:txBody>
      </p:sp>
      <p:sp>
        <p:nvSpPr>
          <p:cNvPr id="4" name="Content Placeholder 3"/>
          <p:cNvSpPr>
            <a:spLocks noGrp="1"/>
          </p:cNvSpPr>
          <p:nvPr>
            <p:ph sz="half" idx="2"/>
          </p:nvPr>
        </p:nvSpPr>
        <p:spPr/>
        <p:txBody>
          <a:bodyPr/>
          <a:lstStyle/>
          <a:p>
            <a:r>
              <a:t>1.放射外科使用高能射线束，通过精确控制剂量分布，确保肿瘤区域接受足够的辐射剂量。</a:t>
            </a:r>
          </a:p>
          <a:p>
            <a:r>
              <a:t>2.剂量梯度陡峭是放射外科的一个重要特点，正常组织周围剂量迅速减小，从而减少对正常脑组织的损伤。</a:t>
            </a:r>
          </a:p>
          <a:p>
            <a:r>
              <a:t>3.优化剂量分布需要考虑射线束的方向、强度和形状等因素。</a:t>
            </a:r>
          </a:p>
          <a:p>
            <a:r>
              <a:t>【靶区定位与摆位】：</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脑室内肿瘤放射外科适应症</a:t>
            </a:r>
          </a:p>
        </p:txBody>
      </p:sp>
      <p:sp>
        <p:nvSpPr>
          <p:cNvPr id="3" name="Subtitle 2"/>
          <p:cNvSpPr>
            <a:spLocks noGrp="1"/>
          </p:cNvSpPr>
          <p:nvPr>
            <p:ph type="subTitle" idx="1"/>
          </p:nvPr>
        </p:nvSpPr>
        <p:spPr/>
        <p:txBody>
          <a:bodyPr/>
          <a:lstStyle/>
          <a:p>
            <a:r>
              <a:t>脑室内肿瘤的放射外科治疗进展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脑室内肿瘤放射外科适应症</a:t>
            </a:r>
          </a:p>
        </p:txBody>
      </p:sp>
      <p:sp>
        <p:nvSpPr>
          <p:cNvPr id="3" name="Text Placeholder 2"/>
          <p:cNvSpPr>
            <a:spLocks noGrp="1"/>
          </p:cNvSpPr>
          <p:nvPr>
            <p:ph type="body" idx="1"/>
          </p:nvPr>
        </p:nvSpPr>
        <p:spPr/>
        <p:txBody>
          <a:bodyPr/>
          <a:lstStyle/>
          <a:p>
            <a:r>
              <a:t>脑室内肿瘤的类型和特征</a:t>
            </a:r>
          </a:p>
        </p:txBody>
      </p:sp>
      <p:sp>
        <p:nvSpPr>
          <p:cNvPr id="4" name="Content Placeholder 3"/>
          <p:cNvSpPr>
            <a:spLocks noGrp="1"/>
          </p:cNvSpPr>
          <p:nvPr>
            <p:ph sz="half" idx="2"/>
          </p:nvPr>
        </p:nvSpPr>
        <p:spPr/>
        <p:txBody>
          <a:bodyPr/>
          <a:lstStyle/>
          <a:p>
            <a:r>
              <a:t>1.脑室内肿瘤主要包括胶质瘤、室管膜瘤、生殖细胞瘤、转移瘤等，不同类型肿瘤有不同的生物学行为、生长方式和临床表现。</a:t>
            </a:r>
          </a:p>
          <a:p>
            <a:r>
              <a:t>2.高级别胶质瘤和恶性室管膜瘤具有侵袭性强、易复发的特点，需要采取积极治疗措施。</a:t>
            </a:r>
          </a:p>
          <a:p>
            <a:r>
              <a:t>3.生殖细胞瘤和转移瘤则多为播散性病变，需要综合考虑全身状况和病情进展速度制定个体化治疗方案。</a:t>
            </a:r>
          </a:p>
          <a:p/>
        </p:txBody>
      </p:sp>
      <p:sp>
        <p:nvSpPr>
          <p:cNvPr id="5" name="Text Placeholder 4"/>
          <p:cNvSpPr>
            <a:spLocks noGrp="1"/>
          </p:cNvSpPr>
          <p:nvPr>
            <p:ph type="body" idx="3"/>
          </p:nvPr>
        </p:nvSpPr>
        <p:spPr/>
        <p:txBody>
          <a:bodyPr/>
          <a:lstStyle/>
          <a:p>
            <a:r>
              <a:t>放射外科技术的发展和应用</a:t>
            </a:r>
          </a:p>
        </p:txBody>
      </p:sp>
      <p:sp>
        <p:nvSpPr>
          <p:cNvPr id="6" name="Content Placeholder 5"/>
          <p:cNvSpPr>
            <a:spLocks noGrp="1"/>
          </p:cNvSpPr>
          <p:nvPr>
            <p:ph sz="half" idx="4"/>
          </p:nvPr>
        </p:nvSpPr>
        <p:spPr/>
        <p:txBody>
          <a:bodyPr/>
          <a:lstStyle/>
          <a:p>
            <a:r>
              <a:t>1.伽玛刀、X线立体定向放射手术和质子治疗等现代放射外科技术在脑室内肿瘤治疗中发挥了重要作用。</a:t>
            </a:r>
          </a:p>
          <a:p>
            <a:r>
              <a:t>2.这些技术具有高精度、非侵入性和低副作用的优点，可以有效地针对病灶进行精确照射，减少对正常脑组织的影响。</a:t>
            </a:r>
          </a:p>
          <a:p>
            <a:r>
              <a:t>3.结合影像学和生物标记物的研究进展，未来可能实现更个性化、精准化的放射外科治疗。</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脑室内肿瘤放射外科适应症</a:t>
            </a:r>
          </a:p>
        </p:txBody>
      </p:sp>
      <p:sp>
        <p:nvSpPr>
          <p:cNvPr id="3" name="Text Placeholder 2"/>
          <p:cNvSpPr>
            <a:spLocks noGrp="1"/>
          </p:cNvSpPr>
          <p:nvPr>
            <p:ph type="body" idx="1"/>
          </p:nvPr>
        </p:nvSpPr>
        <p:spPr/>
        <p:txBody>
          <a:bodyPr/>
          <a:lstStyle/>
          <a:p>
            <a:r>
              <a:t>术前评估的重要性</a:t>
            </a:r>
          </a:p>
        </p:txBody>
      </p:sp>
      <p:sp>
        <p:nvSpPr>
          <p:cNvPr id="4" name="Content Placeholder 3"/>
          <p:cNvSpPr>
            <a:spLocks noGrp="1"/>
          </p:cNvSpPr>
          <p:nvPr>
            <p:ph sz="half" idx="2"/>
          </p:nvPr>
        </p:nvSpPr>
        <p:spPr/>
        <p:txBody>
          <a:bodyPr/>
          <a:lstStyle/>
          <a:p>
            <a:r>
              <a:t>1.术前评估包括临床症状、影像学检查、病理学分析等方面，有助于确定病变性质、大小、位置以及与周围结构的关系。</a:t>
            </a:r>
          </a:p>
          <a:p>
            <a:r>
              <a:t>2.通过对患者全身状况、神经系统功能和心理状态等方面的全面评估，可为选择适当的治疗策略提供依据。</a:t>
            </a:r>
          </a:p>
          <a:p>
            <a:r>
              <a:t>3.对于复杂或高风险病例，还需要多学科协作讨论，以制定最佳治疗方案。</a:t>
            </a:r>
          </a:p>
          <a:p/>
        </p:txBody>
      </p:sp>
      <p:sp>
        <p:nvSpPr>
          <p:cNvPr id="5" name="Text Placeholder 4"/>
          <p:cNvSpPr>
            <a:spLocks noGrp="1"/>
          </p:cNvSpPr>
          <p:nvPr>
            <p:ph type="body" idx="3"/>
          </p:nvPr>
        </p:nvSpPr>
        <p:spPr/>
        <p:txBody>
          <a:bodyPr/>
          <a:lstStyle/>
          <a:p>
            <a:r>
              <a:t>放射外科治疗的优势</a:t>
            </a:r>
          </a:p>
        </p:txBody>
      </p:sp>
      <p:sp>
        <p:nvSpPr>
          <p:cNvPr id="6" name="Content Placeholder 5"/>
          <p:cNvSpPr>
            <a:spLocks noGrp="1"/>
          </p:cNvSpPr>
          <p:nvPr>
            <p:ph sz="half" idx="4"/>
          </p:nvPr>
        </p:nvSpPr>
        <p:spPr/>
        <p:txBody>
          <a:bodyPr/>
          <a:lstStyle/>
          <a:p>
            <a:r>
              <a:t>1.放射外科治疗是一种无创、恢复快的治疗方法，能够减少手术风险和并发症。</a:t>
            </a:r>
          </a:p>
          <a:p>
            <a:r>
              <a:t>2.治疗过程无需全身麻醉，对于老年、体弱或者不能耐受传统手术的患者尤为适用。</a:t>
            </a:r>
          </a:p>
          <a:p>
            <a:r>
              <a:t>3.短期和长期疗效良好，能够显著改善患者的生活质量和生存率。</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放射外科技术应用进展</a:t>
            </a:r>
          </a:p>
        </p:txBody>
      </p:sp>
      <p:sp>
        <p:nvSpPr>
          <p:cNvPr id="3" name="Subtitle 2"/>
          <p:cNvSpPr>
            <a:spLocks noGrp="1"/>
          </p:cNvSpPr>
          <p:nvPr>
            <p:ph type="subTitle" idx="1"/>
          </p:nvPr>
        </p:nvSpPr>
        <p:spPr/>
        <p:txBody>
          <a:bodyPr/>
          <a:lstStyle/>
          <a:p>
            <a:r>
              <a:t>脑室内肿瘤的放射外科治疗进展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放射外科技术应用进展</a:t>
            </a:r>
          </a:p>
        </p:txBody>
      </p:sp>
      <p:sp>
        <p:nvSpPr>
          <p:cNvPr id="3" name="Text Placeholder 2"/>
          <p:cNvSpPr>
            <a:spLocks noGrp="1"/>
          </p:cNvSpPr>
          <p:nvPr>
            <p:ph type="body" idx="1"/>
          </p:nvPr>
        </p:nvSpPr>
        <p:spPr/>
        <p:txBody>
          <a:bodyPr/>
          <a:lstStyle/>
          <a:p>
            <a:r>
              <a:t>【伽玛刀治疗】：</a:t>
            </a:r>
          </a:p>
        </p:txBody>
      </p:sp>
      <p:sp>
        <p:nvSpPr>
          <p:cNvPr id="4" name="Content Placeholder 3"/>
          <p:cNvSpPr>
            <a:spLocks noGrp="1"/>
          </p:cNvSpPr>
          <p:nvPr>
            <p:ph sz="half" idx="2"/>
          </p:nvPr>
        </p:nvSpPr>
        <p:spPr/>
        <p:txBody>
          <a:bodyPr/>
          <a:lstStyle/>
          <a:p>
            <a:r>
              <a:t>1.伽玛刀是一种非常精确的放射外科技术，它将多束伽玛射线聚焦在肿瘤部位，形成一个高剂量辐射区域，对周围正常组织影响较小。</a:t>
            </a:r>
          </a:p>
          <a:p>
            <a:r>
              <a:t>2.伽玛刀治疗脑室内肿瘤具有无创、无需麻醉、恢复快等优点，适用于小至中等大小的肿瘤。</a:t>
            </a:r>
          </a:p>
          <a:p>
            <a:r>
              <a:t>3.随着影像学技术的进步和计算机辅助计划系统的应用，伽玛刀治疗的效果和安全性得到了显著提高。</a:t>
            </a:r>
          </a:p>
          <a:p>
            <a:r>
              <a:t>【立体定向放射外科】：</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https://d.book118.com/027030040135006054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12</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脑室内肿瘤概述</vt:lpstr>
      <vt:lpstr> 脑室内肿瘤概述</vt:lpstr>
      <vt:lpstr> 放射外科基本原理</vt:lpstr>
      <vt:lpstr> 放射外科基本原理</vt:lpstr>
      <vt:lpstr> 脑室内肿瘤放射外科适应症</vt:lpstr>
      <vt:lpstr> 脑室内肿瘤放射外科适应症</vt:lpstr>
      <vt:lpstr> 脑室内肿瘤放射外科适应症</vt:lpstr>
      <vt:lpstr> 放射外科技术应用进展</vt:lpstr>
      <vt:lpstr> 放射外科技术应用进展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2024-09-29T01:55:43.870</cp:lastPrinted>
  <dcterms:created xsi:type="dcterms:W3CDTF">2024-09-28T17:55:43Z</dcterms:created>
  <dcterms:modified xsi:type="dcterms:W3CDTF">2024-09-28T17:55:45Z</dcterms:modified>
</cp:coreProperties>
</file>