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C2115-42FB-4957-9AE9-8965FDEB8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0E994-0FB2-46B9-944B-A962A2CE3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FB1C5-A6F9-41EC-AA9B-4EAC3E257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0BCE71-DE59-4F0B-805B-5F2376BDF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114A4C-CEF9-4D7D-B1C9-B357EB1FE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1D6022-DF84-40F2-A5F0-60456B86F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64204F-784A-409A-9204-28FE32620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5DDEB-A5F8-442C-8E53-D012FB1A9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316A7D-61B4-49E6-BEAF-C0F7E11A8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5C112-B159-49D3-A17D-938ACB1F9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DF3A0-18F0-47A1-8317-BB936A032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30113116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中概股回归中国资本市场的影响因素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中概股回归现状及趋势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回归效果评价及启示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近年来，越来越多的中国概念股（中概股）选择从美国等海外市场回归中国A股市场或香港市场，形成了一股中概股回归潮。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中概股回归现象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随着国内外市场环境的变化，包括政策调整、估值差异、投资者偏好等因素，中概股回归成为了一个热门话题。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国内外市场环境变化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研究中概股回归的影响因素，对于理解中国资本市场的运作、推动中概股合理回归、优化市场资源配置等方面具有重要意义。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研究目的：本文旨在探讨中概股回归中国资本市场的影响因素，分析各因素的作用机制和影响程度，为相关政策制定和投资者决策提供参考。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研究问题：本文围绕以下几个问题展开研究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哪些因素影响了中概股的回归决策？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这些因素是如何影响中概股回归的？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各因素的影响程度如何？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如何优化中概股回归的政策环境和市场环境？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中概股回归现状及趋势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中概股回归概述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中概股定义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中概股是指在中国境外注册，但在境外证券交易所上市的公司股票，其业务、资产和收益等与中国经济密切相关。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回归背景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近年来，随着中国经济的快速发展和资本市场的不断壮大，越来越多的中概股开始考虑回归中国资本市场，以获得更好的估值和融资机会。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回归数量增加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近年来，中概股回归数量逐年增加，涉及行业也越来越广泛，包括互联网、科技、消费等。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估值差异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中概股在境外市场通常面临较低的估值，而回归中国市场后往往能够获得更高的估值和融资额度。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政策推动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中国政府出台了一系列政策，鼓励中概股回归，如加快审核速度、提供税收优惠等。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投资者将更加理性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随着投资者对中概股的了解加深和投资经验的积累，投资者将更加理性地看待中概股回归。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回归潮将持续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随着中国经济的持续发展和资本市场的进一步开放，中概股回归潮仍将持续。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审核标准将更加严格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为了保护投资者利益和市场稳定，中国政府对中概股回归的审核标准将更加严格。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未来趋势预测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影响因素分析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政策鼓励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中国政府鼓励中概股回归，以加强国内资本市场的实力和吸引力。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监管政策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中国政府对资本市场的监管政策逐渐加强，包括IPO审核、信息披露等方面，对中概股回归产生了一定影响。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税收优惠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中概股回归后可以享受国内资本市场的税收优惠政策，这也是吸引中概股回归的重要因素之一。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投资者偏好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中国投资者对中概股的认知度和接受度逐渐提高，有利于中概股的回归。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中国资本市场逐渐成熟，市场规模和活跃度不断提升，为中概股回归提供了良好的市场环境。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估值差异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中概股在海外市场和国内市场的估值存在差异，回归国内资本市场可以获得更高的估值。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市场因素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公司治理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中概股公司需要符合国内资本市场的公司治理要求，包括股权结构、董事会构成等方面。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财务状况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中概股公司的财务状况需要符合国内资本市场的上市要求，包括盈利能力、资产质量等方面。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公司战略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中概股公司根据自身发展需要，选择回归国内资本市场以获得更好的融资和发展机会。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https://d.book118.com/027030113116006050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2024-09-23T04:51:58.280</cp:lastPrinted>
  <dcterms:created xsi:type="dcterms:W3CDTF">2024-09-22T20:51:58Z</dcterms:created>
  <dcterms:modified xsi:type="dcterms:W3CDTF">2024-09-22T20:52:00Z</dcterms:modified>
</cp:coreProperties>
</file>