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E7667-24B1-4727-8F92-72EDFE3A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E02D5-DDF5-41C5-A880-01D17423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785BB-3B30-4804-99F2-6C5123D5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0ED40-3804-463E-93A0-D4C1A74F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D65CE-B8B0-4895-83DE-0D4F96D2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CCC93-443B-4B50-9E6F-D911AF02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3C506-1C44-4FDE-80EA-88264221E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D0D75-E669-4B63-820A-FFFFB1B2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1A4A4-501F-4C2D-9993-29CB6F48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B86FA-0D86-486F-AAB7-4D578E87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91EA4-F180-40B3-8E8B-1B2FFCD7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0201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ARDS中医护理查房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ARDS中医护理原则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ARDS中医护理措施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ARDS中医护理效果评价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ARDS中医护理展望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ARDS概述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958" r="295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5000" r="150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是一种急性呼吸衰竭综合征，由于各种原因导致肺泡上皮细胞及肺毛细血管内皮细胞损伤，造成弥漫性肺泡水肿，使呼吸膜增厚及肺泡萎陷，引起急性低氧性呼吸衰竭。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急性呼吸窘迫综合征（ARDS）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ARDS的发病机制复杂，涉及炎症反应、氧化应激、细胞凋亡等多个方面。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3" b="183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45" b="3204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ARDS在中医理论中属于“喘证”、“肺胀”范畴，与肺、脾、肾三脏密切相关，多因外邪侵袭、痰瘀内阻所致。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中医理论解读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ARDS中医护理原则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增强患者正气，提高机体免疫力，抵御疾病的发展。具体措施包括：提供营养支持，调理饮食，促进消化吸收，以及进行适当的运动和休息。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消除病邪，缓解症状，减轻病情。具体措施包括：保持呼吸道通畅，控制感染，减轻肺水肿等。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扶正祛邪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祛邪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根据患者的具体病情和体质状况，制定个性化的护理方案。例如，对于气虚的患者，应注重补气养血；对于阴虚的患者，应注重滋阴清热。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根据患者的证候类型，采取不同的护理措施。例如，对于痰热壅肺的患者，应注重清热化痰；对于阳气虚脱的患者，应注重回阳救逆。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关注患者的整体状况，包括生理、心理和社会方面。通过综合评估患者的状况，制定全面的护理计划，以满足患者的多方面需求。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注重患者的生活质量，提高患者的自我护理能力。通过健康教育、心理疏导等方式，帮助患者树立正确的健康观念，提高自我保健意识。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ARDS中医护理措施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https://d.book118.com/027030201141006040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2024-09-13T06:40:03.687</cp:lastPrinted>
  <dcterms:created xsi:type="dcterms:W3CDTF">2024-09-12T22:40:03Z</dcterms:created>
  <dcterms:modified xsi:type="dcterms:W3CDTF">2024-09-12T22:40:05Z</dcterms:modified>
</cp:coreProperties>
</file>