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9495-550E-47ED-A641-94836EE9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4B428-838F-43BC-A11B-25F61BBA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7B521-A5A4-43EA-B871-6397188F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1AFAA-2CB4-431C-BFE2-F3C446E7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84509-7680-45CE-BBB8-1C3E6D96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10644-48D5-4067-8779-6B21F7FD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553FC-A1F0-4A48-916B-D8C36ED9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AB35B-C85A-44A4-BC97-64EE5B6F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0EE3D-7E73-4733-B09D-8453DEA5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6F5EE-125C-463B-B1E4-A84355BB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0370D-96C9-46F1-B423-1AF618DE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105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心肺复苏是一种紧急抢救措施，通过人工呼吸和胸外按压来恢复患者的呼吸和心跳。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心肺复苏是一种紧急医疗救助措施，用于在心脏骤停的情况下恢复患者的自主呼吸和心跳。通过人工呼吸和胸外按压的操作，心肺复苏能够暂时替代患者自主呼吸和心跳功能，为医疗救援争取时间。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心肺复苏对于挽救患者生命至关重要，及时的抢救措施能够显著提高患者的生存率。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患者的呼吸和心跳功能突然停止，大脑和其他重要器官的氧气供应中断，导致生命危险。心肺复苏能够暂时替代患者自主呼吸和心跳功能，维持大脑和其他器官的氧气供应，为医疗救援争取宝贵的时间，显著提高患者的生存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心肺复苏经历了多年的发展与改进，技术不断更新和完善，提高了抢救成功率。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发展至今，经历了多次技术改进和规范。随着医学研究的深入和技术的进步，心肺复苏的方法和操作规范不断完善，抢救成功率也得到了显著提高。同时，心肺复苏的普及程度也在不断提高，成为公众必备的急救技能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5" r="31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心跳、呼吸骤停的紧急情况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溺水、药物中毒等导致呼吸衰竭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严重创伤、疾病等引起呼吸、心跳骤停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胸外按压（循环定位、按压姿势、按压深度和频率）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开放气道（仰头提颏法、推举下颌法）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人工呼吸（捏鼻吹气法、口对口吹气法）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避免胸外按压用力过猛，以免造成肋骨骨折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及时拨打急救电话，寻求专业救援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确保环境安全，避免二次伤害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避免过度通气，以免引起胃部胀气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遵循急救指南，确保操作正确性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心肺复苏的操作技巧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正确的按压深度和频率是心肺复苏成功的关键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胸外按压的深度应达到5-6cm，频率应为每分钟100-120次，确保每次按压后胸廓能够完全回弹。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避免过度用力或按压过浅，以免造成肋骨骨折或损伤。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30" b="7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开放气道是心肺复苏的重要步骤，可确保患者呼吸通畅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将患者的头部仰起，下颌角与耳垂的连线与地面垂直，清理口腔异物，确保呼吸道畅通。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避免过度用力或操作不当导致颈部或脊椎损伤。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https://d.book118.com/027031051024006033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2024-09-06T08:24:28.232</cp:lastPrinted>
  <dcterms:created xsi:type="dcterms:W3CDTF">2024-09-06T00:24:28Z</dcterms:created>
  <dcterms:modified xsi:type="dcterms:W3CDTF">2024-09-06T00:24:30Z</dcterms:modified>
</cp:coreProperties>
</file>