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0F1F9-09CF-4344-BC0F-7C4F8A44C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583A9-3931-4702-A41E-3E9489A5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C826D-C7E4-45ED-8637-83132864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F6F5F-2166-4BF4-8278-FF7A8C7B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7E606-0010-4BB7-8507-CA961063D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254D0-57B4-4C5A-B21E-B45CF343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27240-057C-472B-B590-E66C04FD8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06CDD-90A6-4389-B539-7F1DB82C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33962-AF8F-45EE-9160-8ADDB44D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F18E-24D1-45CB-AD67-55467AE8B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02151-F7EE-4586-AF2C-7DFECE74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1052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网课线上班会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网课学习情况总结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线上互动环节回顾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网课学习问题解答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班级管理事项通知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欢迎同学们参加今天的班会，希望我们能共同度过一个有意义的时光。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03" b="770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本次班会的主题是“如何提高学习效率”，目的是帮助同学们更好地管理时间，提高学习效果。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介绍班会主题和目的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03" r="1490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首先，我们将邀请几位同学分享他们的学习方法和经验。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然后，班主任将就如何制定学习计划、合理分配时间等方面进行讲解和指导。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最后，我们将进行互动环节，同学们可以自由提问和交流心得。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介绍班会流程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网课学习情况总结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详细记录参与网课学习的学生人数，包括实际参与和缺席的学生。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课学习人数统计中，需要详细记录参与网课学习的学生人数，包括实际参与的学生和缺席的学生。对于实际参与的学生，应记录他们的在线学习时长和互动情况。对于缺席的学生，应了解原因并采取相应的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网课学习人数统计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统计学生在线学习的时间长度，以评估学生的学习投入和时间管理。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学习时长统计是评估学生学习投入的重要指标之一。通过统计学生在线学习的时间长度，可以了解学生的学习习惯和时间管理能力。同时，对于学习时长过短或过长的情况，教师应给予关注并与学生进行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网课学习时长统计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通过测试、作业、课堂表现等多维度评估学生的学习效果，为后续教学提供依据。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学习效果评估是检验学生学习成果的重要环节。教师可以通过布置作业、组织在线测试、观察课堂表现等多种方式，全面评估学生的学习效果。同时，教师应及时反馈评估结果，指导学生进行有针对性的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网课学习效果评估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线上互动环节回顾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总结词：积极参与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详细描述：在网课线上讨论区，学生们表现出了较高的参与度，他们积极发言、提问和分享自己的观点。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线上讨论区活跃度统计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总结词：完成顺利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详细描述：通过线上小组合作的方式，学生们能够有效地完成任务，并且能够互相学习和借鉴。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线上小组合作项目完成情况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https://d.book118.com/027031052041006030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2024-09-01T19:24:29.424</cp:lastPrinted>
  <dcterms:created xsi:type="dcterms:W3CDTF">2024-09-01T11:24:29Z</dcterms:created>
  <dcterms:modified xsi:type="dcterms:W3CDTF">2024-09-01T11:24:31Z</dcterms:modified>
</cp:coreProperties>
</file>