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8E5DB-A435-4EF4-A346-EFD3CFC1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E6B26-CACF-4977-BB9B-79C2487B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A8151-4AA9-4B35-926A-5E8B8682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EEF27-C415-422D-B036-59B806FB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CD011-C3C4-4EE2-8C20-E491A9A55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A5B0F5-07E3-4E02-AF87-918B82E1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810B1-F4B7-4ED9-B185-0ED7B11D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B789-7487-47EB-8D4F-73783B1E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8B9B7-186D-4B8D-9AEF-F5E748F9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8C6F8-DC66-4E2A-A6B1-32FEC476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CFDFB-8084-4E21-91D5-55FB31C66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3040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闽侯财税服务团队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闽侯财税服务客户反馈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为客户提供高效、专业的财税服务，帮助客户解决财税问题，降低财税风险，提高经济效益。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诚信、专业、高效、创新，以客户满意为最高追求。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服务目标与宗旨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服务宗旨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包括税务筹划、税务代理、税务咨询、税务培训等，以及财务管理、财务咨询、财务培训等服务。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覆盖企业所得税、增值税、个人所得税等多个税种，以及企业财务管理、资本运作等多个方面。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专业团队、丰富经验、优质服务，能够为客户提供全方位的财税解决方案。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注重客户需求，量身定制服务方案，全程跟踪服务，确保客户满意。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准备企业工商营业执照、组织机构代码证、税务登记表等必要资料。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前往当地税务机关提交申请，并缴纳相应登记费用。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税务机关审核申请资料，符合条件者发放税务登记证。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企业需按规定进行税务登记变更、注销等手续。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纳税申报流程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根据企业业务类型确定申报种类，如增值税、企业所得税等。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根据申报种类准备相应的财务报表、税务报表等资料。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通过税务机关的网上申报系统进行申报，并缴纳税款。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将申报资料存档备查。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确定申报种类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准备申报资料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网上申报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申报资料存档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企业向税务机关提出注销申请，并提交相关资料。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注销申请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企业需进行财务清算，并由会计师事务所出具清算审计报告。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清算审计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税务机关对企业进行税务检查，确保无欠税、违规等问题。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税务机关核定企业应缴税款、滞纳金等，清缴完毕后注销税务登记证书。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注销证书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税务注销流程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税务机关发出检查通知，确定检查时间和内容。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检查通知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资料提供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检查实施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处理决定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企业需提供相关财务报表、凭证、发票等资料。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税务机关实施现场检查，核实企业纳税情况。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根据检查结果，税务机关作出处理决定，如补缴税款、罚款等。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税务检查流程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定期向税务机关报送相关资料，确保优惠政策持续有效。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审核认定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税务机关对企业提交的资料进行审核认定，符合条件者享受税收优惠政策。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向当地税务机关提交申请，并提交相关资料。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政策了解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了解相关税收优惠政策的具体内容及申请条件。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根据优惠政策要求准备相关资料，如财务报表、项目计划书等。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税收优惠政策申请流程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闽侯财税服务团队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具备财税领域的专业知识和丰富经验，能够为客户提供高质量的财税服务。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54" r="175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拥有多名资深财税专家和一批专业团队，能够满足不同客户的需求。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涵盖税务筹划、财务咨询、审计评估等多个领域，为客户提供全方位的财税服务。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定期组织内部培训和外部进修，提升团队成员的专业水平和业务能力。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团队成员具备注册会计师、税务师、资产评估师等资质认证，确保服务的专业性和合法性。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团队成员拥有丰富的财税服务经验，熟悉各类财税法规和政策，能够为客户提供精准的财税解决方案。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团队成员资质与经验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https://d.book118.com/027033040034006052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2024-09-25T15:35:18.727</cp:lastPrinted>
  <dcterms:created xsi:type="dcterms:W3CDTF">2024-09-25T07:35:18Z</dcterms:created>
  <dcterms:modified xsi:type="dcterms:W3CDTF">2024-09-25T07:35:20Z</dcterms:modified>
</cp:coreProperties>
</file>