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F8DC24E-E287-488C-8558-CB6E49CA71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BE394A-12CC-4A96-8DBD-C2230198B0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97E8EA0-079E-4B4E-840A-9CF46EA77D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250C355-5906-42BF-955F-87AF5A6FEE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5D75358-9E24-4752-A585-9FBD3E4FBF7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53B51AD-24B5-4732-9809-48DBECBF250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CD012D5-B076-4261-B71B-C920ABA711E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C5A74D2-BD3A-4038-A722-05657A236A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8D12BE-52D1-48B4-81CB-E40B6C92E6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BA3CB9-67F7-489C-B38A-099C298373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0C30DE-D615-4FF3-A8F9-D30D0FC203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1.jpeg" /><Relationship Id="rId6"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7033112034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提升个人和组织成功的能力</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个人能力提升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团队协作能力增强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领导力发展及影响扩大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创新思维培养与实践应用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持续改进与追求卓越文化塑造</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2167" b="2167"/>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提升个人和组织成功的能力是当今社会发展的重要需求。随着全球化和数字化的加速发展，个人和组织面临着日益复杂和多变的环境，需要不断提升自身能力以适应和应对这些挑战。</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个人成功和组织成功是相互关联的。个人的成功可以促进组织的发展，而组织的成功也可以为个人的成长提供更多的机会和资源。因此，提升个人和组织成功的能力对于个人和组织来说都是至关重要的。</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持续发展能力</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个人或组织在面对未来挑战时所具备的适应能力和创新能力。</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影响力</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个人或组织对社会、行业和领域所产生的影响力和贡献。</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满足感</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个人或组织在实现目标和获得成就过程中所感受到的满足感和幸福感。</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目标实现程度</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个人或组织是否实现了设定的目标，以及实现目标的程度和效率。</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成就水平</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个人或组织所获得的成就、荣誉和奖励等。</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成功定义与衡量标准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个人能力提升</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自我认知与定位</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了解自己的优势和不足</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通过自我评估、接受他人反馈等方式，全面认识自己的能力和潜力。</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明确职业目标</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根据自身特点和市场需求，设定明确的短期和长期职业目标。</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制定个人发展计划</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针对职业目标，制定具体的学习、实践和成长计划。</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通过阅读、听讲、实践等多种方式，不断更新和扩展自己的知识和技能。</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持续学习</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反思与总结</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寻求挑战与机会</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4819" r="14819"/>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定期回顾自己的学习和工作经历，总结经验教训，不断改进提高。</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主动寻求和抓住各种挑战和机会，锻炼自己的能力和胆识。</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学习与成长策略</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倾听与表达</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善于倾听他人的观点和意见，清晰表达自己的想法和感受。</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冲突解决与团队合作</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掌握冲突解决技巧，促进团队合作，实现共同目标。</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情商培养</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学会管理自己的情绪，理解他人的情感，建立良好的人际关系。</a:t>
            </a:r>
          </a:p>
        </p:txBody>
      </p:sp>
      <p:pic>
        <p:nvPicPr>
          <p:cNvPr id="10" name="Picture 10"/>
          <p:cNvPicPr>
            <a:picLocks noChangeAspect="1"/>
          </p:cNvPicPr>
          <p:nvPr/>
        </p:nvPicPr>
        <p:blipFill>
          <a:blip r:embed="rId2"/>
          <a:srcRect l="9708" r="9708"/>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情商培养与沟通技巧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团队协作能力增强</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保持开放、诚实的沟通，分享想法、意见和感受，避免隐瞒和欺骗。</a:t>
            </a:r>
          </a:p>
        </p:txBody>
      </p:sp>
      <p:pic>
        <p:nvPicPr>
          <p:cNvPr id="4" name="Picture 4"/>
          <p:cNvPicPr>
            <a:picLocks noChangeAspect="1"/>
          </p:cNvPicPr>
          <p:nvPr/>
        </p:nvPicPr>
        <p:blipFill>
          <a:blip r:embed="rId2"/>
          <a:srcRect l="12500" r="12500"/>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2222" r="2222"/>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真诚沟通</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尊重团队成员的观点、贡献和个人生活，营造互相尊重的氛围。</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尊重他人</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信守承诺，按时完成任务，展现责任感和可靠性。</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履行承诺</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信任建立与维护方法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认真倾听他人的观点和意见，理解冲突的根源和背景。</a:t>
            </a:r>
          </a:p>
        </p:txBody>
      </p:sp>
      <p:pic>
        <p:nvPicPr>
          <p:cNvPr id="6" name="Picture 6"/>
          <p:cNvPicPr>
            <a:picLocks noChangeAspect="1"/>
          </p:cNvPicPr>
          <p:nvPr/>
        </p:nvPicPr>
        <p:blipFill>
          <a:blip r:embed="rId2"/>
          <a:srcRect l="12500" r="1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积极倾听</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寻找双方都能接受的解决方案，强调共同目标和利益。</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寻求共同点</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75" r="166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在必要时引入中立的第三方，协助双方解决冲突。</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第三方调解</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冲突处理与解决策略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9432" r="29432"/>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7113" r="17113"/>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3760" r="13760"/>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4881" r="14881"/>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高效沟通与协作技巧</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确保团队成员对任务和目标有清晰、一致的理解。</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制定详细的工作计划，明确分工和时间表，确保工作顺利进行。</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定期评估工作进展，提供建设性的反馈和建议，促进团队持续改进。</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使用协作工具和技术，如项目管理软件、在线会议等，提高团队协作效率。</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明确目标</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制定计划</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及时反馈</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利用技术工具</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https://d.book118.com/027033112034006041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2024-09-13T22:11:52.529</cp:lastPrinted>
  <dcterms:created xsi:type="dcterms:W3CDTF">2024-09-13T14:11:52Z</dcterms:created>
  <dcterms:modified xsi:type="dcterms:W3CDTF">2024-09-13T14:11:54Z</dcterms:modified>
</cp:coreProperties>
</file>