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2E6945-36E1-47DF-9EE8-90DCEC77C6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E063C-B8BE-4541-9A9A-6A9905F86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855B3-6CDE-4898-9308-50B9839F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F8B4C-FA4D-4551-857F-C9A90B35D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4B75C-AC51-46F8-AC28-A3ED9405A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BD871-6758-46C7-80A9-3C827689F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9DF26E-7B3D-4E70-A0F7-E7D4CEFC9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2B582-A59E-4163-AB69-C530D6C65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857A9-46F2-4E5D-8005-ADF431107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8A29A-AB87-4454-8053-A12AD1B98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C0DB3-B85F-4422-83E6-5860CF0E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B35D8-8703-4422-A013-FFA0D6135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41B0327-0563-48A2-B15D-2A68644A5DD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17B646-9116-4432-9E0E-DF25186B12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315020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校园趣味运动会活动策划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筹备工作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宣传推广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活动进行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安全保障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后续工作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筹备工作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筹备工作概述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校园趣味运动会活动是学校重要的体育活动之一，旨在丰富同学们的课余生活，增强团队合作意识和竞技精神。本章将重点介绍如何筹备这一活动，从确定活动目的、筹备人员到确定活动内容和场地器材，一步步展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筹备目的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明确宗旨，为活动制定明确的目标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确定活动目的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合理安排各项活动环节的时间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制定活动时间表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合理安排活动经费，确保活动顺利进行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确定活动预算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筹备人员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选拔积极主动、团结合作的同学组成团队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组建筹备团队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明确每个成员的职责，合理分工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分工合作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确保每个成员明确自己的任务，协同配合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确定各自职责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确定活动内容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确定比赛项目和表演节目，丰富活动内容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制定活动项目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明确比赛规则，确保公平竞赛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确定比赛规则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制定奖项设置方案，激励参与者积极参与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确定奖项设置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确定场地及器材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选择宽敞、安全的场地，确保活动顺利进行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确定活动场地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检查场地安全情况，消除安全隐患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确保场地安全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准备各项器材，保证活动物资充足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确定器材需求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宣传推广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制定宣传方案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制定宣传方案是活动推广的关键一步。设计宣传海报可以吸引更多人关注活动，制作宣传视频可以通过视觉和声音更好地传达活动信息，发布活动信息可以让参与者及时了解活动安排。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吸引参与者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设置线上和线下报名途径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提供报名渠道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明确报名流程和所需资料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确定报名方式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规定参赛条件和报名资格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制定参赛资格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宣传效果评估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宣传效果评估是为了了解宣传活动的效果。分析宣传效果可以找到宣传的优劣势，及时调整宣传策略以提升活动的知名度和影响力。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开展合作推广活动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举办合作活动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联合举办比赛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增加活动曝光度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利用社交媒体宣传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提前发布活动预告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提升活动知名度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寻找合作伙伴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与相关机构合作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邀请知名人士参与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活动合作推广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与学校、企业合作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合作伙伴关系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提升活动知名度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合作推广效果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举办宣传活动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推广活动方式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活动进行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开幕式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开幕式是校园趣味运动会的重要环节，设计一个流程能够吸引参与者和观众的注意。确定一位热情大方的主持人，以及丰富多彩的表演节目，为活动拉开序幕。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比赛项目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制定详细的比赛安排，确保每个项目都有充分的准备时间和展示机会。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安排比赛轮次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负责监督比赛流程，确保参赛选手遵守规则，保证比赛的顺利进行。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监督比赛进程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秉持公平公正原则，确保每位参赛选手都有平等的竞争机会，提高比赛的公信力。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确保比赛公平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互动环节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精心设计富有趣味性和挑战性的互动游戏，吸引广大学生积极参与。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设计互动游戏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注重活动氛围的营造，通过创新性的互动环节，为参与者带来愉快的体验，提升活动趣味性。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增加活动趣味性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通过多样化的活动形式和奖励机制，提高参与者的积极性，让更多同学参与其中。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提升参与度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https://d.book118.com/027033150201006052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校园趣味运动会活动策划</vt:lpstr>
      <vt:lpstr>目录</vt:lpstr>
      <vt:lpstr>第一章 筹备工作</vt:lpstr>
      <vt:lpstr> </vt:lpstr>
      <vt:lpstr>筹备目的</vt:lpstr>
      <vt:lpstr>筹备人员</vt:lpstr>
      <vt:lpstr>确定活动内容</vt:lpstr>
      <vt:lpstr>确定场地及器材</vt:lpstr>
      <vt:lpstr>第2章 宣传推广</vt:lpstr>
      <vt:lpstr> </vt:lpstr>
      <vt:lpstr>吸引参与者</vt:lpstr>
      <vt:lpstr> </vt:lpstr>
      <vt:lpstr>提升活动知名度</vt:lpstr>
      <vt:lpstr>活动合作推广</vt:lpstr>
      <vt:lpstr>第3章 活动进行</vt:lpstr>
      <vt:lpstr>开幕式</vt:lpstr>
      <vt:lpstr>比赛项目</vt:lpstr>
      <vt:lpstr>互动环节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2024-09-26T16:11:26.244</cp:lastPrinted>
  <dcterms:created xsi:type="dcterms:W3CDTF">2024-09-26T08:11:26Z</dcterms:created>
  <dcterms:modified xsi:type="dcterms:W3CDTF">2024-09-26T08:11:28Z</dcterms:modified>
</cp:coreProperties>
</file>