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63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1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8A5D0-64E8-457D-A926-C84823D4F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D5EC8-096C-4375-AE40-D0B59032F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1C86F-6A02-4AB3-AE98-46B2E2F7C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5BD08-330E-452B-9CC0-EF338045F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E97E4D-9D3B-4094-B884-6FDD572B2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8B78DC-04F7-4049-AF22-44270584D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EABAA8-4C06-438C-A6A2-7268E2303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28025-33F2-4463-9983-596F0184C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003AC-8A1D-4E0D-BAFB-38E7F3012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7252E-31AF-45E6-AC96-9A934D8D6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2F327-F9E6-4475-9010-30C1C797B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621" r:id="rId2"/>
    <p:sldLayoutId id="2147490622" r:id="rId3"/>
    <p:sldLayoutId id="2147490623" r:id="rId4"/>
    <p:sldLayoutId id="2147490624" r:id="rId5"/>
    <p:sldLayoutId id="2147490625" r:id="rId6"/>
    <p:sldLayoutId id="2147490626" r:id="rId7"/>
    <p:sldLayoutId id="2147490627" r:id="rId8"/>
    <p:sldLayoutId id="2147490628" r:id="rId9"/>
    <p:sldLayoutId id="2147490629" r:id="rId10"/>
    <p:sldLayoutId id="214749063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350231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《图书馆利用课程》PPT课件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课程介绍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图书馆概述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图书馆资源利用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图书馆服务与设施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图书馆利用技巧与策略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课程介绍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课程背景</a:t>
            </a:r>
            <a:endParaRPr lang="zh-CN" altLang="en-US"/>
          </a:p>
        </p:txBody>
      </p:sp>
      <p:sp>
        <p:nvSpPr>
          <p:cNvPr id="104905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图书馆利用课程的目标和内容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图书馆利用课程的学习方法和技巧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图书馆利用课程的意义和重要性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图书馆利用课程的历史和发展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91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掌握图书馆利用的基本知识和技能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学会如何查找、借阅和归还图书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提高信息素养和自主学习能力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了解图书馆的资源和服务，包括图书、期刊、数据库等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4919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图书馆利用课程的教学方法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图书馆利用课程的评估方式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图书馆利用课程的目的和意义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图书馆利用课程的主要内容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5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图书馆概述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图书馆的定义</a:t>
            </a:r>
            <a:endParaRPr lang="zh-CN" altLang="en-US"/>
          </a:p>
        </p:txBody>
      </p:sp>
      <p:sp>
        <p:nvSpPr>
          <p:cNvPr id="104933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图书馆是收集、整理、保存和提供文献资料供人阅览、参考的机构。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图书馆是社会知识、信息、文化的记忆和扩散机构。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图书馆是社会重要的学习场所、终身教育的基地。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图书馆是社会精神文明建设的重要阵地。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图书馆的分类</a:t>
            </a:r>
            <a:endParaRPr lang="zh-CN" altLang="en-US"/>
          </a:p>
        </p:txBody>
      </p:sp>
      <p:sp>
        <p:nvSpPr>
          <p:cNvPr id="104938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私人图书馆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9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专业图书馆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高校图书馆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0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公共图书馆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图书馆的功能</a:t>
            </a:r>
            <a:endParaRPr lang="zh-CN" altLang="en-US"/>
          </a:p>
        </p:txBody>
      </p:sp>
      <p:sp>
        <p:nvSpPr>
          <p:cNvPr id="104945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提供图书借阅服务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提供电子资源服务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提供学习空间和设施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提供参考咨询和导览服务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0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图书馆资源利用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图书借阅</a:t>
            </a:r>
            <a:endParaRPr lang="zh-CN" altLang="en-US"/>
          </a:p>
        </p:txBody>
      </p:sp>
      <p:sp>
        <p:nvSpPr>
          <p:cNvPr id="104958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8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图书馆资源利用的重要性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8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图书借阅流程与规定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9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9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图书馆资源利用的技巧和方法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9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图书馆资源利用的案例分析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电子资源利用</a:t>
            </a:r>
            <a:endParaRPr lang="zh-CN" altLang="en-US"/>
          </a:p>
        </p:txBody>
      </p:sp>
      <p:sp>
        <p:nvSpPr>
          <p:cNvPr id="104964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4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电子资源检索方法：关键词检索、布尔逻辑运算符等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电子资源类型：数据库、电子期刊、电子图书等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电子资源使用技巧：下载、保存、引用等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电子资源与纸质资源的比较：优缺点分析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https://d.book118.com/027035023161006025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MiSans Bold</vt:lpstr>
      <vt:lpstr>MiSans</vt:lpstr>
      <vt:lpstr>微软雅黑</vt:lpstr>
      <vt:lpstr>Wingdings</vt:lpstr>
      <vt:lpstr>Calibri Light</vt:lpstr>
      <vt:lpstr>宋体</vt:lpstr>
      <vt:lpstr>Office Theme</vt:lpstr>
      <vt:lpstr>《图书馆利用课程》PPT课件</vt:lpstr>
      <vt:lpstr>目录</vt:lpstr>
      <vt:lpstr>添加章节标题</vt:lpstr>
      <vt:lpstr>课程介绍</vt:lpstr>
      <vt:lpstr>PowerPoint Presentation</vt:lpstr>
      <vt:lpstr>课程背景</vt:lpstr>
      <vt:lpstr>教学目标</vt:lpstr>
      <vt:lpstr>教学内容</vt:lpstr>
      <vt:lpstr>图书馆概述</vt:lpstr>
      <vt:lpstr>PowerPoint Presentation</vt:lpstr>
      <vt:lpstr>图书馆的定义</vt:lpstr>
      <vt:lpstr>图书馆的分类</vt:lpstr>
      <vt:lpstr>图书馆的功能</vt:lpstr>
      <vt:lpstr>图书馆资源利用</vt:lpstr>
      <vt:lpstr>PowerPoint Presentation</vt:lpstr>
      <vt:lpstr>图书借阅</vt:lpstr>
      <vt:lpstr>电子资源利用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2024-08-30T16:59:47.889</cp:lastPrinted>
  <dcterms:created xsi:type="dcterms:W3CDTF">2024-08-30T08:59:47Z</dcterms:created>
  <dcterms:modified xsi:type="dcterms:W3CDTF">2024-08-30T08:59:50Z</dcterms:modified>
</cp:coreProperties>
</file>