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7FD3C-632D-45F4-BD69-3B9A155F8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DD01D-CB49-4197-94B1-81EF90009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96904-B7D1-4F2D-A1F3-1DDB5EB28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9C6CF6-C58B-4D44-AF99-C4BD1A089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CAD198-92AF-4CFF-AEB0-564FD85FB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E243ED-9154-483C-95F0-BDE276602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4E7834-B031-484B-B667-515586A78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440C6-E6EF-4DC3-83F9-DD39612AA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4C8295-F075-46EA-ABA7-3A3FEB21E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185AF-DCE5-43BD-A807-142092ECE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6CEF7-0107-41B6-9E2C-3F674BDED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35144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向职业道德榜样学习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职业道德榜样概述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职业道德榜样的核心素质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职业道德榜样的行业表现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学习职业道德榜样的方法与途径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学习职业道德榜样的意义与价值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如何成为优秀的职业道德榜样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职业道德榜样概述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职业道德榜样是指在职业领域中，以高尚的职业道德、卓越的职业能力和杰出的职业表现，成为他人学习和效仿的典范。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具有高度的职业道德修养，遵守职业规范，具备专业知识和技能，对工作充满热情和责任心，能够在职业生涯中取得显著成就。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引领职业风尚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职业道德榜样通过自身的行为和言论，传递积极向上的职业价值观，引领良好的职业风尚。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激发职业动力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职业道德榜样的成功经历和职业精神，能够激发他人的职业动力，促使更多人追求卓越。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促进职业发展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职业道德榜样在职业生涯中所取得的成就和经验，可以为他人提供宝贵的职业发展借鉴和启示。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职业道德榜样的重要性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历史渊源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职业道德榜样的概念可以追溯到古代社会的师德、医德等领域，人们通过效仿先贤的品德和行为来提升自己的职业素养。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现代社会的发展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随着现代社会职业分工的细化和职业道德要求的提高，职业道德榜样的作用愈发凸显。各行各业都涌现出了一批批杰出的职业道德榜样，成为社会的楷模和引领者。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在全球化的背景下，职业道德榜样的影响力逐渐超越国界，成为国际间交流与合作的重要桥梁。不同国家和地区的职业道德榜样相互学习、借鉴，共同推动全球职业道德水平的提升。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职业道德榜样的历史与发展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职业道德榜样的核心素质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诚信守信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尊重合同精神，信守承诺，维护企业信誉。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在工作中坦诚相待，与同事建立互信关系。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坚守诚信原则，言行一致，不欺骗、不欺诈。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热爱本职工作，尽心尽力履行职责。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不断提高业务能力和素质，为企业发展贡献力量。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在遇到困难和挑战时，勇于承担责任，积极解决问题。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尽职尽责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树立服务意识，关心群众需求，提供优质服务。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尊重群众权利，维护群众利益，积极解决群众反映的问题。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在工作中注重细节，关注群众感受，提升服务质量和水平。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服务群众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遵守法律法规和企业规章制度，不违法乱纪。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在工作中秉公办事，不徇私情，维护公平正义。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坚守廉洁底线，不谋取私利，不收受他人财物。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廉洁奉公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职业道德榜样的行业表现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医疗行业职业道德榜样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医疗行业的职业道德榜样始终把患者的生命安全和健康放在首位，以高度的责任心和使命感，为患者提供优质的医疗服务。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严谨求实，精益求精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他们具备扎实的医学知识和专业技能，不断追求医疗技术的创新和突破，以严谨的科学态度，确保医疗过程的安全和有效。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无私奉献，救死扶伤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在抗击疫情、抢险救灾等关键时刻，医疗行业的职业道德榜样总是挺身而出，舍小家顾大家，无私奉献，为挽救生命而奋斗。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尊重生命，关爱患者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严谨治学，追求卓越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他们具备深厚的学科素养和教育教学能力，不断学习和研究新的教育理念和教学方法，以提高教学质量和水平。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关爱学生，无私奉献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教育行业的职业道德榜样关注学生的身心健康和成长需求，积极为学生排忧解难，用爱心和耐心陪伴学生成长。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热爱教育，教书育人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教育行业的职业道德榜样热爱教育事业，关注学生的全面发展，以良好的师德和人格魅力影响和感染学生。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教育行业职业道德榜样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企业界职业道德榜样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企业界的职业道德榜样关注员工的成长和福利，积极履行企业的社会责任，为社会的可持续发展做出贡献。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关爱员工，承担社会责任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企业界的职业道德榜样始终坚持诚信经营的原则，遵守法律法规和商业道德，维护市场秩序和公平竞争。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诚信经营，守法合规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他们具备敏锐的市场洞察力和创新能力，不断推动产品升级和技术创新，以提高企业竞争力和市场份额。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勇于创新，追求卓越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服务群众，奉献社会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公共服务行业的职业道德榜样始终把服务群众放在首位，以高度的责任心和奉献精神，为群众提供优质的公共服务。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公正廉洁，勤政为民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他们具备公正廉洁的品质和良好的职业操守，秉公办事，廉洁奉公，以实际行动维护公共利益和社会公正。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热情周到，文明礼貌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公共服务行业的职业道德榜样注重服务态度和文明礼仪，热情周到地为群众服务，展现良好的职业形象和窗口形象。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公共服务行业职业道德榜样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https://d.book118.com/027035144004006046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2024-09-20T23:21:32.777</cp:lastPrinted>
  <dcterms:created xsi:type="dcterms:W3CDTF">2024-09-20T15:21:32Z</dcterms:created>
  <dcterms:modified xsi:type="dcterms:W3CDTF">2024-09-20T15:21:35Z</dcterms:modified>
</cp:coreProperties>
</file>