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93DDFA-D568-4D04-A08D-4C04310A8D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B488C5-1353-4348-8A80-3952F8383A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E01307-B735-44E6-AC5A-5CEA22DD9B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52FB4F-C28A-49B9-BD2E-24358C86C8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23330E9-CC23-4B56-A9DF-E09073FBDB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5F23B51-3FEE-4972-BB20-7E88FD18BA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C093125-4E1C-4798-8B82-EC2AAAD500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3EF230-5D72-4094-B567-DA235FDD9C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CACFFA-1C40-4FB3-9D6E-754723FEDB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19A074-C4FC-4809-8D18-FCBE930230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4F9DC1-29E1-4EAC-831C-26E86FB0EE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704004601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简单个案护理病例分析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Arial"/>
              <a:ea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相关资料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病例概述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年龄：32岁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性别：男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婚姻状况：已婚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职业：办公室职员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患者姓名：张三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患者基本信息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主诉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病史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体征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病情状况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咳嗽、咳痰、胸闷、气短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既往有慢性支气管炎病史，长期吸烟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体温37.5℃，呼吸急促，肺部听诊可闻及干湿啰音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白细胞计数升高，中性粒细胞比例增加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护理需求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提供呼吸道护理，保持呼吸道通畅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监测生命体征，观察病情变化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协助患者进行必要的检查和诊断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给予心理支持，缓解焦虑情绪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护理过程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根据患者的病情和需求，制定具体的护理目标，如预防并发症、促进康复等。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制定护理目标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制定护理计划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评估与调整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为实现护理目标，制定详细的护理计划，包括护理内容、时间安排、人员分工等。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定期评估护理计划的实施效果，根据实际情况进行调整，确保护理计划的有效性。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护理计划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提供日常生活的护理服务，如饮食、排泄、清洁等。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密切观察患者的病情变化，记录生命体征，及时发现异常情况并处理。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病情观察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协助医生给患者用药，观察药物反应，确保用药安全有效。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药物治疗与护理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关注患者的心理状态，提供心理支持和疏导，帮助患者保持良好的心态。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定期评估护理效果，通过患者满意度、康复情况等指标进行评价。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对护理效果进行总结分析，找出存在的问题和不足，提出改进措施，不断提高护理质量。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总结与反馈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护理效果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护理总结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https://d.book118.com/027040046015006035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2024-09-09T08:08:06.965</cp:lastPrinted>
  <dcterms:created xsi:type="dcterms:W3CDTF">2024-09-09T00:08:06Z</dcterms:created>
  <dcterms:modified xsi:type="dcterms:W3CDTF">2024-09-09T00:08:09Z</dcterms:modified>
</cp:coreProperties>
</file>