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5A52A-2AC8-4002-BBE8-552DB88C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B2820-CEFC-4B9D-9F65-1FE879BD4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253F5-8B65-4F1F-BBEF-F1A72090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25B36-05D8-43DB-BE7D-6E99EC60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0D8E8-7136-49C7-826D-C2C072B3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B3C9C-BA47-4067-8812-F0664ADD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8094A-E21F-4627-A9E0-AEDDD335B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DE423-8A83-4AB4-B6B0-2E3ED4DC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FB92B-7477-409D-B6A0-1560D3AA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28206-0184-4B82-BE34-CF91B3755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26217-BFB5-4C25-A1F1-8997F6BFE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401351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《青霉素工业盐原料》PPT课件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青霉素工业盐原料的市场分析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青霉素工业盐原料的储存与运输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青霉素工业盐原料的环保与安全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了解青霉素工业盐原料的基本定义和主要性质。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青霉素工业盐原料是一种重要的抗生素原料，具有抗菌消炎等作用。它具有特定的化学结构和性质，包括稳定性、溶解度、纯度等方面的特点。这些性质决定了青霉素工业盐原料的质量和应用效果。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掌握青霉素工业盐原料的生产工艺流程。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工业盐原料的生产工艺流程主要包括菌种选育、发酵、提取、精制等环节。每个环节都有严格的操作要求和质量控制标准，以确保最终产品的质量和产量。生产过程中还需要注意环境保护和安全生产等方面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了解青霉素工业盐原料的质量标准和检测方法。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工业盐原料的质量标准主要包括纯度、含量、有关物质等方面的要求。检测方法主要包括高效液相色谱法、气相色谱法、紫外可见分光光度法等。在生产过程中和产品入库前，应按照质量标准进行检测，以确保产品质量。同时，定期对生产设备进行维护和校准，以确保生产过程中的质量控制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质量标准与检测方法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青霉素工业盐是抗生素药物的重要原料，用于制备各种抗生素，如青霉素类、头孢菌素类等。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抗生素药物制备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在疫苗生产中，青霉素工业盐可用于培养微生物，进而生产疫苗。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青霉素工业盐具有抗菌作用，可用于医疗设备的消毒。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动物饲料添加剂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某些青霉素工业盐具有抗菌作用，可作为动物饲料添加剂，提高动物健康水平。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植物生长调节剂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青霉素工业盐中的某些成分具有植物生长调节作用，可用于促进植物生长。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农药制备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某些青霉素工业盐的衍生物可作为农药原料，用于制备杀菌剂、杀虫剂等。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某些青霉素工业盐的衍生物可用于处理工业废水，降低水体中的有害物质含量。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某些青霉素工业盐的衍生物具有抗菌、消炎作用，可用于制备化妆品。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青霉素工业盐原料的市场分析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全球需求量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随着抗生素市场的不断扩大，全球对青霉素工业盐原料的需求量逐年增长。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区域需求差异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不同地区对青霉素工业盐原料的需求存在差异，发达国家和发展中国家需求量及需求结构有所不同。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需求结构变化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随着医疗保健水平的提高，对青霉素工业盐原料的质量和纯度要求越来越高，需求结构也在发生变化。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各生产商所占市场份额不同，市场份额的变化与产品质量、生产成本等因素密切相关。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各生产商采取不同的竞争策略，如技术创新、降低成本、扩大产能等，以在市场竞争中占据优势。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主要生产商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全球范围内，青霉素工业盐原料的主要生产商包括辉瑞、礼来、赛诺菲等大型制药公司。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https://d.book118.com/027040135143006030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2024-09-02T13:19:20.046</cp:lastPrinted>
  <dcterms:created xsi:type="dcterms:W3CDTF">2024-09-02T05:19:20Z</dcterms:created>
  <dcterms:modified xsi:type="dcterms:W3CDTF">2024-09-02T05:19:21Z</dcterms:modified>
</cp:coreProperties>
</file>