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7123DEA-03A6-4FCC-A943-94D89CA4979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66" name="PlaceHolder 1"/>
          <p:cNvSpPr>
            <a:spLocks noGrp="1"/>
          </p:cNvSpPr>
          <p:nvPr>
            <p:ph type="sldImg"/>
          </p:nvPr>
        </p:nvSpPr>
        <p:spPr>
          <a:xfrm>
            <a:off x="685800" y="1143000"/>
            <a:ext cx="5486040" cy="3085920"/>
          </a:xfrm>
          <a:prstGeom prst="rect">
            <a:avLst/>
          </a:prstGeom>
          <a:ln w="0">
            <a:noFill/>
          </a:ln>
        </p:spPr>
      </p:sp>
      <p:sp>
        <p:nvSpPr>
          <p:cNvPr id="166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6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69" name="PlaceHolder 1"/>
          <p:cNvSpPr>
            <a:spLocks noGrp="1"/>
          </p:cNvSpPr>
          <p:nvPr>
            <p:ph type="sldImg"/>
          </p:nvPr>
        </p:nvSpPr>
        <p:spPr>
          <a:xfrm>
            <a:off x="685800" y="1143000"/>
            <a:ext cx="5486040" cy="3085920"/>
          </a:xfrm>
          <a:prstGeom prst="rect">
            <a:avLst/>
          </a:prstGeom>
          <a:ln w="0">
            <a:noFill/>
          </a:ln>
        </p:spPr>
      </p:sp>
      <p:sp>
        <p:nvSpPr>
          <p:cNvPr id="167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7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72" name="PlaceHolder 1"/>
          <p:cNvSpPr>
            <a:spLocks noGrp="1"/>
          </p:cNvSpPr>
          <p:nvPr>
            <p:ph type="sldImg"/>
          </p:nvPr>
        </p:nvSpPr>
        <p:spPr>
          <a:xfrm>
            <a:off x="685800" y="1143000"/>
            <a:ext cx="5486040" cy="3085920"/>
          </a:xfrm>
          <a:prstGeom prst="rect">
            <a:avLst/>
          </a:prstGeom>
          <a:ln w="0">
            <a:noFill/>
          </a:ln>
        </p:spPr>
      </p:sp>
      <p:sp>
        <p:nvSpPr>
          <p:cNvPr id="167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7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75" name="PlaceHolder 1"/>
          <p:cNvSpPr>
            <a:spLocks noGrp="1"/>
          </p:cNvSpPr>
          <p:nvPr>
            <p:ph type="sldImg"/>
          </p:nvPr>
        </p:nvSpPr>
        <p:spPr>
          <a:xfrm>
            <a:off x="685800" y="1143000"/>
            <a:ext cx="5486040" cy="3085920"/>
          </a:xfrm>
          <a:prstGeom prst="rect">
            <a:avLst/>
          </a:prstGeom>
          <a:ln w="0">
            <a:noFill/>
          </a:ln>
        </p:spPr>
      </p:sp>
      <p:sp>
        <p:nvSpPr>
          <p:cNvPr id="167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7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78" name="PlaceHolder 1"/>
          <p:cNvSpPr>
            <a:spLocks noGrp="1"/>
          </p:cNvSpPr>
          <p:nvPr>
            <p:ph type="sldImg"/>
          </p:nvPr>
        </p:nvSpPr>
        <p:spPr>
          <a:xfrm>
            <a:off x="685800" y="1143000"/>
            <a:ext cx="5486040" cy="3085920"/>
          </a:xfrm>
          <a:prstGeom prst="rect">
            <a:avLst/>
          </a:prstGeom>
          <a:ln w="0">
            <a:noFill/>
          </a:ln>
        </p:spPr>
      </p:sp>
      <p:sp>
        <p:nvSpPr>
          <p:cNvPr id="167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8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81" name="PlaceHolder 1"/>
          <p:cNvSpPr>
            <a:spLocks noGrp="1"/>
          </p:cNvSpPr>
          <p:nvPr>
            <p:ph type="sldImg"/>
          </p:nvPr>
        </p:nvSpPr>
        <p:spPr>
          <a:xfrm>
            <a:off x="685800" y="1143000"/>
            <a:ext cx="5486040" cy="3085920"/>
          </a:xfrm>
          <a:prstGeom prst="rect">
            <a:avLst/>
          </a:prstGeom>
          <a:ln w="0">
            <a:noFill/>
          </a:ln>
        </p:spPr>
      </p:sp>
      <p:sp>
        <p:nvSpPr>
          <p:cNvPr id="168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8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84" name="PlaceHolder 1"/>
          <p:cNvSpPr>
            <a:spLocks noGrp="1"/>
          </p:cNvSpPr>
          <p:nvPr>
            <p:ph type="sldImg"/>
          </p:nvPr>
        </p:nvSpPr>
        <p:spPr>
          <a:xfrm>
            <a:off x="685800" y="1143000"/>
            <a:ext cx="5486040" cy="3085920"/>
          </a:xfrm>
          <a:prstGeom prst="rect">
            <a:avLst/>
          </a:prstGeom>
          <a:ln w="0">
            <a:noFill/>
          </a:ln>
        </p:spPr>
      </p:sp>
      <p:sp>
        <p:nvSpPr>
          <p:cNvPr id="168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68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BE4538-C715-4CB9-A70B-ACC5345A1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82871-523C-4220-9137-8D6FDAC39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9D0782-C4D6-46C3-98D3-531EB07CE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020536-AB41-4367-BF92-8771DFE61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8F8C25-2CFA-4855-979C-8E2388F432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C820D2-1727-4DE0-9F68-6AC6980A89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695578-DE97-419E-B977-398557021F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EE798-C1A7-4EEC-B42A-5AF6C7D54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F8AB56-2739-481B-AB82-DD700927D2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A11C9B-E939-492B-A65A-FA3D3C55B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63DA3-19A6-4DF2-AD2F-881EE67FBB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751535F-D524-4065-A610-9A2A08374D0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6C39AE4-49A4-4775-AB56-25412CDF9DC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jpe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jpeg" /><Relationship Id="rId4"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4111606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36440" y="824400"/>
            <a:ext cx="6864480" cy="175788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lt1"/>
                </a:solidFill>
                <a:latin typeface="Arial"/>
                <a:ea typeface="微软雅黑"/>
              </a:rPr>
              <a:t>智能楼宇自控系统解决方案</a:t>
            </a:r>
            <a:endParaRPr lang="en-US" sz="54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862920" y="5998680"/>
            <a:ext cx="4063680" cy="51660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400" b="0" strike="noStrike" spc="-1">
                <a:solidFill>
                  <a:schemeClr val="dk1"/>
                </a:solidFill>
                <a:latin typeface="Arial"/>
                <a:ea typeface="微软雅黑"/>
              </a:rPr>
              <a:t>汇报人：小无名老师</a:t>
            </a:r>
            <a:r>
              <a:rPr lang="en-US" sz="1400" b="0" strike="noStrike" spc="-1">
                <a:solidFill>
                  <a:schemeClr val="dk1"/>
                </a:solidFill>
                <a:latin typeface="Arial"/>
                <a:ea typeface="微软雅黑"/>
              </a:rPr>
              <a:t> </a:t>
            </a:r>
            <a:endParaRPr lang="en-US" sz="1400" b="0" strike="noStrike" spc="-1">
              <a:solidFill>
                <a:srgbClr val="FFFFFF"/>
              </a:solidFill>
              <a:latin typeface="Arial"/>
            </a:endParaRPr>
          </a:p>
          <a:p>
            <a:pPr defTabSz="914400">
              <a:lnSpc>
                <a:spcPct val="100000"/>
              </a:lnSpc>
            </a:pPr>
            <a:r>
              <a:rPr lang="zh-CN" sz="1400" b="0" strike="noStrike" spc="-1">
                <a:solidFill>
                  <a:schemeClr val="dk1"/>
                </a:solidFill>
                <a:latin typeface="Arial"/>
                <a:ea typeface="微软雅黑"/>
              </a:rPr>
              <a:t>时间：</a:t>
            </a:r>
            <a:r>
              <a:rPr lang="en-US" sz="1400" b="0" strike="noStrike" spc="-1">
                <a:solidFill>
                  <a:schemeClr val="dk1"/>
                </a:solidFill>
                <a:latin typeface="Arial"/>
                <a:ea typeface="微软雅黑"/>
              </a:rPr>
              <a:t>2024</a:t>
            </a:r>
            <a:r>
              <a:rPr lang="zh-CN" sz="1400" b="0" strike="noStrike" spc="-1">
                <a:solidFill>
                  <a:schemeClr val="dk1"/>
                </a:solidFill>
                <a:latin typeface="Arial"/>
                <a:ea typeface="微软雅黑"/>
              </a:rPr>
              <a:t>年</a:t>
            </a:r>
            <a:endParaRPr lang="en-US" sz="14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3802320" y="19116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4400" b="1" strike="noStrike" spc="299">
                <a:solidFill>
                  <a:schemeClr val="lt1"/>
                </a:solidFill>
                <a:latin typeface="Arial"/>
                <a:ea typeface="微软雅黑"/>
              </a:rPr>
              <a:t>目</a:t>
            </a:r>
            <a:r>
              <a:rPr lang="en-US" sz="4400" b="1" strike="noStrike" spc="299">
                <a:solidFill>
                  <a:schemeClr val="lt1"/>
                </a:solidFill>
                <a:latin typeface="Arial"/>
                <a:ea typeface="微软雅黑"/>
              </a:rPr>
              <a:t>  录</a:t>
            </a:r>
            <a:endParaRPr lang="en-US" sz="4400" b="0" strike="noStrike" spc="-1">
              <a:solidFill>
                <a:schemeClr val="dk1"/>
              </a:solidFill>
              <a:latin typeface="Arial"/>
            </a:endParaRPr>
          </a:p>
        </p:txBody>
      </p:sp>
      <p:sp>
        <p:nvSpPr>
          <p:cNvPr id="76" name="content"/>
          <p:cNvSpPr/>
          <p:nvPr/>
        </p:nvSpPr>
        <p:spPr>
          <a:xfrm>
            <a:off x="4755600" y="1803600"/>
            <a:ext cx="6999840" cy="421704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智能楼宇自控系统概述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智能照明系统</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智能空调系统</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智能安防系统</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智能楼宇节能管理系统</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智能楼宇综合管理系统</a:t>
            </a:r>
            <a:endParaRPr lang="en-US" sz="2400" b="0" strike="noStrike" spc="-1">
              <a:solidFill>
                <a:srgbClr val="FFFFFF"/>
              </a:solidFill>
              <a:latin typeface="Arial"/>
            </a:endParaRPr>
          </a:p>
          <a:p>
            <a:pPr defTabSz="914400">
              <a:lnSpc>
                <a:spcPct val="100000"/>
              </a:lnSpc>
              <a:tabLst>
                <a:tab pos="0"/>
              </a:tabLst>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7</a:t>
            </a:r>
            <a:r>
              <a:rPr lang="zh-CN" sz="2400" b="0" strike="noStrike" spc="-1">
                <a:solidFill>
                  <a:schemeClr val="lt1"/>
                </a:solidFill>
                <a:latin typeface="微软雅黑"/>
                <a:ea typeface="微软雅黑"/>
              </a:rPr>
              <a:t>章  智能楼宇自控系统解决方案</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5611320" y="18471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5700240" y="2642760"/>
            <a:ext cx="6004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智能楼宇自控系统概述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智能楼宇自控系统概述</a:t>
            </a:r>
            <a:endParaRPr lang="en-US" sz="3600" b="0" strike="noStrike" spc="-1">
              <a:solidFill>
                <a:schemeClr val="dk1"/>
              </a:solidFill>
              <a:latin typeface="Arial"/>
            </a:endParaRPr>
          </a:p>
        </p:txBody>
      </p:sp>
      <p:sp>
        <p:nvSpPr>
          <p:cNvPr id="8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智能楼宇自控系统的定义和作用</a:t>
            </a:r>
            <a:endParaRPr lang="en-US" sz="1400" b="0" strike="noStrike" spc="-1">
              <a:solidFill>
                <a:srgbClr val="000000"/>
              </a:solidFill>
              <a:latin typeface="Arial"/>
            </a:endParaRPr>
          </a:p>
        </p:txBody>
      </p:sp>
      <p:sp>
        <p:nvSpPr>
          <p:cNvPr id="8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简介</a:t>
            </a:r>
            <a:endParaRPr lang="en-US" sz="2000" b="0" strike="noStrike" spc="-1">
              <a:solidFill>
                <a:srgbClr val="000000"/>
              </a:solidFill>
              <a:latin typeface="Arial"/>
            </a:endParaRPr>
          </a:p>
        </p:txBody>
      </p:sp>
      <p:sp>
        <p:nvSpPr>
          <p:cNvPr id="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传感器、控制器、执行器、监控系统</a:t>
            </a:r>
            <a:endParaRPr lang="en-US" sz="1400" b="0" strike="noStrike" spc="-1">
              <a:solidFill>
                <a:srgbClr val="000000"/>
              </a:solidFill>
              <a:latin typeface="Arial"/>
            </a:endParaRPr>
          </a:p>
        </p:txBody>
      </p:sp>
      <p:sp>
        <p:nvSpPr>
          <p:cNvPr id="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组成</a:t>
            </a:r>
            <a:endParaRPr lang="en-US" sz="2000" b="0" strike="noStrike" spc="-1">
              <a:solidFill>
                <a:srgbClr val="000000"/>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提高能源利用效率、舒适性和安全性</a:t>
            </a:r>
            <a:endParaRPr lang="en-US" sz="1400" b="0" strike="noStrike" spc="-1">
              <a:solidFill>
                <a:srgbClr val="000000"/>
              </a:solidFill>
              <a:latin typeface="Arial"/>
            </a:endParaRPr>
          </a:p>
        </p:txBody>
      </p:sp>
      <p:sp>
        <p:nvSpPr>
          <p:cNvPr id="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作用</a:t>
            </a:r>
            <a:endParaRPr lang="en-US" sz="2000" b="0" strike="noStrike" spc="-1">
              <a:solidFill>
                <a:srgbClr val="000000"/>
              </a:solidFill>
              <a:latin typeface="Arial"/>
            </a:endParaRPr>
          </a:p>
        </p:txBody>
      </p:sp>
      <p:grpSp>
        <p:nvGrpSpPr>
          <p:cNvPr id="90" name="Group 14"/>
          <p:cNvGrpSpPr/>
          <p:nvPr/>
        </p:nvGrpSpPr>
        <p:grpSpPr>
          <a:xfrm>
            <a:off x="248400" y="290160"/>
            <a:ext cx="576360" cy="474840"/>
            <a:chOff x="248400" y="290160"/>
            <a:chExt cx="576360" cy="474840"/>
          </a:xfrm>
        </p:grpSpPr>
        <p:sp>
          <p:nvSpPr>
            <p:cNvPr id="9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13" name="Group 14"/>
          <p:cNvGrpSpPr/>
          <p:nvPr/>
        </p:nvGrpSpPr>
        <p:grpSpPr>
          <a:xfrm>
            <a:off x="248400" y="290160"/>
            <a:ext cx="576360" cy="474840"/>
            <a:chOff x="248400" y="290160"/>
            <a:chExt cx="576360" cy="474840"/>
          </a:xfrm>
        </p:grpSpPr>
        <p:sp>
          <p:nvSpPr>
            <p:cNvPr id="11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134"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智能楼宇自控系统的作用</a:t>
            </a:r>
            <a:endParaRPr lang="en-US" sz="2200" b="0" strike="noStrike" spc="-1">
              <a:solidFill>
                <a:srgbClr val="000000"/>
              </a:solidFill>
              <a:latin typeface="Arial"/>
            </a:endParaRPr>
          </a:p>
        </p:txBody>
      </p:sp>
      <p:sp>
        <p:nvSpPr>
          <p:cNvPr id="135"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智能楼宇自控系统通过集中控制和管理，提高能源利用效率，提升办公环境舒适度，并提高安全性和可靠性。</a:t>
            </a:r>
            <a:endParaRPr lang="en-US" sz="14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智能楼宇自控系统的组成</a:t>
            </a:r>
            <a:endParaRPr lang="en-US" sz="3600" b="0" strike="noStrike" spc="-1">
              <a:solidFill>
                <a:schemeClr val="dk1"/>
              </a:solidFill>
              <a:latin typeface="Arial"/>
            </a:endParaRPr>
          </a:p>
        </p:txBody>
      </p:sp>
      <p:sp>
        <p:nvSpPr>
          <p:cNvPr id="137"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控制器</a:t>
            </a:r>
            <a:endParaRPr lang="en-US" sz="2000" b="0" strike="noStrike" spc="-1">
              <a:solidFill>
                <a:srgbClr val="000000"/>
              </a:solidFill>
              <a:latin typeface="Arial"/>
            </a:endParaRPr>
          </a:p>
        </p:txBody>
      </p:sp>
      <p:sp>
        <p:nvSpPr>
          <p:cNvPr id="139"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处理传感器数据</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下发控制指令</a:t>
            </a:r>
            <a:endParaRPr lang="en-US" sz="1600" b="0" strike="noStrike" spc="-1">
              <a:solidFill>
                <a:srgbClr val="000000"/>
              </a:solidFill>
              <a:latin typeface="Arial"/>
            </a:endParaRPr>
          </a:p>
        </p:txBody>
      </p:sp>
      <p:sp>
        <p:nvSpPr>
          <p:cNvPr id="140"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执行器</a:t>
            </a:r>
            <a:endParaRPr lang="en-US" sz="2000" b="0" strike="noStrike" spc="-1">
              <a:solidFill>
                <a:srgbClr val="000000"/>
              </a:solidFill>
              <a:latin typeface="Arial"/>
            </a:endParaRPr>
          </a:p>
        </p:txBody>
      </p:sp>
      <p:sp>
        <p:nvSpPr>
          <p:cNvPr id="142"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根据指令执行操作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调节设备运行状态</a:t>
            </a:r>
            <a:endParaRPr lang="en-US" sz="1600" b="0" strike="noStrike" spc="-1">
              <a:solidFill>
                <a:srgbClr val="000000"/>
              </a:solidFill>
              <a:latin typeface="Arial"/>
            </a:endParaRPr>
          </a:p>
        </p:txBody>
      </p:sp>
      <p:sp>
        <p:nvSpPr>
          <p:cNvPr id="143"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监控系统</a:t>
            </a:r>
            <a:endParaRPr lang="en-US" sz="2000" b="0" strike="noStrike" spc="-1">
              <a:solidFill>
                <a:srgbClr val="000000"/>
              </a:solidFill>
              <a:latin typeface="Arial"/>
            </a:endParaRPr>
          </a:p>
        </p:txBody>
      </p:sp>
      <p:sp>
        <p:nvSpPr>
          <p:cNvPr id="145"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实时监测设备运行状态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报警和故障处理</a:t>
            </a:r>
            <a:endParaRPr lang="en-US" sz="1600" b="0" strike="noStrike" spc="-1">
              <a:solidFill>
                <a:srgbClr val="000000"/>
              </a:solidFill>
              <a:latin typeface="Arial"/>
            </a:endParaRPr>
          </a:p>
        </p:txBody>
      </p:sp>
      <p:sp>
        <p:nvSpPr>
          <p:cNvPr id="146"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传感器</a:t>
            </a:r>
            <a:endParaRPr lang="en-US" sz="2000" b="0" strike="noStrike" spc="-1">
              <a:solidFill>
                <a:srgbClr val="000000"/>
              </a:solidFill>
              <a:latin typeface="Arial"/>
            </a:endParaRPr>
          </a:p>
        </p:txBody>
      </p:sp>
      <p:sp>
        <p:nvSpPr>
          <p:cNvPr id="148"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用于采集环境信息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传输数据至控制器</a:t>
            </a:r>
            <a:endParaRPr lang="en-US" sz="1600" b="0" strike="noStrike" spc="-1">
              <a:solidFill>
                <a:srgbClr val="000000"/>
              </a:solidFill>
              <a:latin typeface="Arial"/>
            </a:endParaRPr>
          </a:p>
        </p:txBody>
      </p:sp>
      <p:grpSp>
        <p:nvGrpSpPr>
          <p:cNvPr id="149" name="组合 37"/>
          <p:cNvGrpSpPr/>
          <p:nvPr/>
        </p:nvGrpSpPr>
        <p:grpSpPr>
          <a:xfrm>
            <a:off x="483840" y="6292800"/>
            <a:ext cx="11235600" cy="158400"/>
            <a:chOff x="483840" y="6292800"/>
            <a:chExt cx="11235600" cy="158400"/>
          </a:xfrm>
        </p:grpSpPr>
        <p:sp>
          <p:nvSpPr>
            <p:cNvPr id="150" name="AutoShape 5"/>
            <p:cNvSpPr/>
            <p:nvPr/>
          </p:nvSpPr>
          <p:spPr>
            <a:xfrm>
              <a:off x="2499480" y="632844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1" name="AutoShape 6"/>
            <p:cNvSpPr/>
            <p:nvPr/>
          </p:nvSpPr>
          <p:spPr>
            <a:xfrm>
              <a:off x="483840" y="632844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2" name="AutoShape 7"/>
            <p:cNvSpPr/>
            <p:nvPr/>
          </p:nvSpPr>
          <p:spPr>
            <a:xfrm>
              <a:off x="1375920" y="629280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3" name="AutoShape 8"/>
            <p:cNvSpPr/>
            <p:nvPr/>
          </p:nvSpPr>
          <p:spPr>
            <a:xfrm>
              <a:off x="1607040" y="629928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4" name="AutoShape 9"/>
            <p:cNvSpPr/>
            <p:nvPr/>
          </p:nvSpPr>
          <p:spPr>
            <a:xfrm>
              <a:off x="1827000" y="630612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5" name="AutoShape 10"/>
            <p:cNvSpPr/>
            <p:nvPr/>
          </p:nvSpPr>
          <p:spPr>
            <a:xfrm>
              <a:off x="2027520" y="631260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6" name="AutoShape 11"/>
            <p:cNvSpPr/>
            <p:nvPr/>
          </p:nvSpPr>
          <p:spPr>
            <a:xfrm>
              <a:off x="2224440" y="630684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57" name="Group 14"/>
          <p:cNvGrpSpPr/>
          <p:nvPr/>
        </p:nvGrpSpPr>
        <p:grpSpPr>
          <a:xfrm>
            <a:off x="248400" y="290160"/>
            <a:ext cx="576360" cy="474840"/>
            <a:chOff x="248400" y="290160"/>
            <a:chExt cx="576360" cy="474840"/>
          </a:xfrm>
        </p:grpSpPr>
        <p:sp>
          <p:nvSpPr>
            <p:cNvPr id="158"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9"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0"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2"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3"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4"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5"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6"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7"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8"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9"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0"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1"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2"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3"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4"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6"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7"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智能楼宇自控系统的发展趋势</a:t>
            </a:r>
            <a:endParaRPr lang="en-US" sz="3600" b="0" strike="noStrike" spc="-1">
              <a:solidFill>
                <a:schemeClr val="dk1"/>
              </a:solidFill>
              <a:latin typeface="Arial"/>
            </a:endParaRPr>
          </a:p>
        </p:txBody>
      </p:sp>
      <p:sp>
        <p:nvSpPr>
          <p:cNvPr id="179" name="content.1.subtitle"/>
          <p:cNvSpPr/>
          <p:nvPr/>
        </p:nvSpPr>
        <p:spPr>
          <a:xfrm>
            <a:off x="633600" y="227628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实现智能决策和优化运行</a:t>
            </a:r>
            <a:endParaRPr lang="en-US" sz="1600" b="0" strike="noStrike" spc="-1">
              <a:solidFill>
                <a:srgbClr val="000000"/>
              </a:solidFill>
              <a:latin typeface="Arial"/>
            </a:endParaRPr>
          </a:p>
        </p:txBody>
      </p:sp>
      <p:sp>
        <p:nvSpPr>
          <p:cNvPr id="180" name="content.1.title"/>
          <p:cNvSpPr/>
          <p:nvPr/>
        </p:nvSpPr>
        <p:spPr>
          <a:xfrm>
            <a:off x="184320" y="162504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人工智能和大数据技术的应用</a:t>
            </a:r>
            <a:endParaRPr lang="en-US" sz="2000" b="0" strike="noStrike" spc="-1">
              <a:solidFill>
                <a:srgbClr val="000000"/>
              </a:solidFill>
              <a:latin typeface="Arial"/>
            </a:endParaRPr>
          </a:p>
        </p:txBody>
      </p:sp>
      <p:sp>
        <p:nvSpPr>
          <p:cNvPr id="181" name="content.2.subtitle"/>
          <p:cNvSpPr/>
          <p:nvPr/>
        </p:nvSpPr>
        <p:spPr>
          <a:xfrm>
            <a:off x="7156800" y="237924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提高能源利用效率，降低对传统能源的依赖</a:t>
            </a:r>
            <a:endParaRPr lang="en-US" sz="1600" b="0" strike="noStrike" spc="-1">
              <a:solidFill>
                <a:srgbClr val="000000"/>
              </a:solidFill>
              <a:latin typeface="Arial"/>
            </a:endParaRPr>
          </a:p>
        </p:txBody>
      </p:sp>
      <p:sp>
        <p:nvSpPr>
          <p:cNvPr id="182" name="content.2.title"/>
          <p:cNvSpPr/>
          <p:nvPr/>
        </p:nvSpPr>
        <p:spPr>
          <a:xfrm>
            <a:off x="6590160" y="162504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可再生能源的整合利用</a:t>
            </a:r>
            <a:endParaRPr lang="en-US" sz="2000" b="0" strike="noStrike" spc="-1">
              <a:solidFill>
                <a:srgbClr val="000000"/>
              </a:solidFill>
              <a:latin typeface="Arial"/>
            </a:endParaRPr>
          </a:p>
        </p:txBody>
      </p:sp>
      <p:sp>
        <p:nvSpPr>
          <p:cNvPr id="183" name="content.3.subtitle"/>
          <p:cNvSpPr/>
          <p:nvPr/>
        </p:nvSpPr>
        <p:spPr>
          <a:xfrm>
            <a:off x="3819240" y="23792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实现设备之间的互相通信和协作</a:t>
            </a:r>
            <a:endParaRPr lang="en-US" sz="1600" b="0" strike="noStrike" spc="-1">
              <a:solidFill>
                <a:srgbClr val="000000"/>
              </a:solidFill>
              <a:latin typeface="Arial"/>
            </a:endParaRPr>
          </a:p>
        </p:txBody>
      </p:sp>
      <p:sp>
        <p:nvSpPr>
          <p:cNvPr id="184" name="content.3.title"/>
          <p:cNvSpPr/>
          <p:nvPr/>
        </p:nvSpPr>
        <p:spPr>
          <a:xfrm>
            <a:off x="3350880" y="162504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智能设备互联互通</a:t>
            </a:r>
            <a:endParaRPr lang="en-US" sz="2000" b="0" strike="noStrike" spc="-1">
              <a:solidFill>
                <a:srgbClr val="000000"/>
              </a:solidFill>
              <a:latin typeface="Arial"/>
            </a:endParaRPr>
          </a:p>
        </p:txBody>
      </p:sp>
      <p:sp>
        <p:nvSpPr>
          <p:cNvPr id="185" name="content.4.subtitle"/>
          <p:cNvSpPr/>
          <p:nvPr/>
        </p:nvSpPr>
        <p:spPr>
          <a:xfrm>
            <a:off x="9835920" y="237924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86" name="content.4.title"/>
          <p:cNvSpPr/>
          <p:nvPr/>
        </p:nvSpPr>
        <p:spPr>
          <a:xfrm>
            <a:off x="9522000" y="162504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187" name="Group 14"/>
          <p:cNvGrpSpPr/>
          <p:nvPr/>
        </p:nvGrpSpPr>
        <p:grpSpPr>
          <a:xfrm>
            <a:off x="248400" y="281160"/>
            <a:ext cx="576360" cy="474840"/>
            <a:chOff x="248400" y="281160"/>
            <a:chExt cx="576360" cy="474840"/>
          </a:xfrm>
        </p:grpSpPr>
        <p:sp>
          <p:nvSpPr>
            <p:cNvPr id="188" name="AutoShape 15"/>
            <p:cNvSpPr/>
            <p:nvPr/>
          </p:nvSpPr>
          <p:spPr>
            <a:xfrm>
              <a:off x="248400" y="281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9" name="AutoShape 16"/>
            <p:cNvSpPr/>
            <p:nvPr/>
          </p:nvSpPr>
          <p:spPr>
            <a:xfrm>
              <a:off x="382680" y="288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0" name="AutoShape 17"/>
            <p:cNvSpPr/>
            <p:nvPr/>
          </p:nvSpPr>
          <p:spPr>
            <a:xfrm>
              <a:off x="510120" y="290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1" name="AutoShape 18"/>
            <p:cNvSpPr/>
            <p:nvPr/>
          </p:nvSpPr>
          <p:spPr>
            <a:xfrm>
              <a:off x="633960" y="299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2" name="AutoShape 19"/>
            <p:cNvSpPr/>
            <p:nvPr/>
          </p:nvSpPr>
          <p:spPr>
            <a:xfrm>
              <a:off x="751680" y="2955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3" name="AutoShape 20"/>
            <p:cNvSpPr/>
            <p:nvPr/>
          </p:nvSpPr>
          <p:spPr>
            <a:xfrm>
              <a:off x="248400" y="40860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4" name="AutoShape 21"/>
            <p:cNvSpPr/>
            <p:nvPr/>
          </p:nvSpPr>
          <p:spPr>
            <a:xfrm>
              <a:off x="382680" y="415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5" name="AutoShape 22"/>
            <p:cNvSpPr/>
            <p:nvPr/>
          </p:nvSpPr>
          <p:spPr>
            <a:xfrm>
              <a:off x="510120" y="41760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6" name="AutoShape 23"/>
            <p:cNvSpPr/>
            <p:nvPr/>
          </p:nvSpPr>
          <p:spPr>
            <a:xfrm>
              <a:off x="633960" y="426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7" name="AutoShape 24"/>
            <p:cNvSpPr/>
            <p:nvPr/>
          </p:nvSpPr>
          <p:spPr>
            <a:xfrm>
              <a:off x="751680" y="422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8" name="AutoShape 25"/>
            <p:cNvSpPr/>
            <p:nvPr/>
          </p:nvSpPr>
          <p:spPr>
            <a:xfrm>
              <a:off x="248400" y="535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9" name="AutoShape 26"/>
            <p:cNvSpPr/>
            <p:nvPr/>
          </p:nvSpPr>
          <p:spPr>
            <a:xfrm>
              <a:off x="382680" y="54288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0" name="AutoShape 27"/>
            <p:cNvSpPr/>
            <p:nvPr/>
          </p:nvSpPr>
          <p:spPr>
            <a:xfrm>
              <a:off x="510120" y="544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1" name="AutoShape 28"/>
            <p:cNvSpPr/>
            <p:nvPr/>
          </p:nvSpPr>
          <p:spPr>
            <a:xfrm>
              <a:off x="633960" y="55440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2" name="AutoShape 29"/>
            <p:cNvSpPr/>
            <p:nvPr/>
          </p:nvSpPr>
          <p:spPr>
            <a:xfrm>
              <a:off x="751680" y="549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3" name="AutoShape 30"/>
            <p:cNvSpPr/>
            <p:nvPr/>
          </p:nvSpPr>
          <p:spPr>
            <a:xfrm>
              <a:off x="248400" y="662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4" name="AutoShape 31"/>
            <p:cNvSpPr/>
            <p:nvPr/>
          </p:nvSpPr>
          <p:spPr>
            <a:xfrm>
              <a:off x="382680" y="669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5" name="AutoShape 32"/>
            <p:cNvSpPr/>
            <p:nvPr/>
          </p:nvSpPr>
          <p:spPr>
            <a:xfrm>
              <a:off x="510120" y="671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6" name="AutoShape 33"/>
            <p:cNvSpPr/>
            <p:nvPr/>
          </p:nvSpPr>
          <p:spPr>
            <a:xfrm>
              <a:off x="633960" y="681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7" name="AutoShape 34"/>
            <p:cNvSpPr/>
            <p:nvPr/>
          </p:nvSpPr>
          <p:spPr>
            <a:xfrm>
              <a:off x="751680" y="6771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208" name="任意多边形: 形状 17"/>
          <p:cNvSpPr/>
          <p:nvPr/>
        </p:nvSpPr>
        <p:spPr>
          <a:xfrm>
            <a:off x="968400" y="4754520"/>
            <a:ext cx="9975600" cy="2031840"/>
          </a:xfrm>
          <a:custGeom>
            <a:gdLst>
              <a:gd name="textAreaLeft" fmla="*/ 0 w 9975600"/>
              <a:gd name="textAreaRight" fmla="*/ 9975960 w 997560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gradFill rotWithShape="0">
            <a:gsLst>
              <a:gs pos="0">
                <a:srgbClr val="4874CB">
                  <a:alpha val="15000"/>
                </a:srgbClr>
              </a:gs>
              <a:gs pos="100000">
                <a:srgbClr val="4874CB">
                  <a:alpha val="0"/>
                </a:srgbClr>
              </a:gs>
            </a:gsLst>
            <a:lin ang="5400000"/>
          </a:gradFill>
          <a:ln>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任意多边形: 形状 4"/>
          <p:cNvSpPr/>
          <p:nvPr/>
        </p:nvSpPr>
        <p:spPr>
          <a:xfrm>
            <a:off x="5711400" y="5725440"/>
            <a:ext cx="818280" cy="414000"/>
          </a:xfrm>
          <a:custGeom>
            <a:gdLst>
              <a:gd name="textAreaLeft" fmla="*/ 0 w 818280"/>
              <a:gd name="textAreaRight" fmla="*/ 818640 w 818280"/>
              <a:gd name="textAreaTop" fmla="*/ 0 h 414000"/>
              <a:gd name="textAreaBottom" fmla="*/ 414360 h 414000"/>
            </a:gdLst>
            <a:rect l="textAreaLeft" t="textAreaTop" r="textAreaRight" b="textAreaBottom"/>
            <a:pathLst>
              <a:path w="1450657" h="734377">
                <a:moveTo>
                  <a:pt x="1450658" y="523875"/>
                </a:moveTo>
                <a:lnTo>
                  <a:pt x="161925" y="734377"/>
                </a:lnTo>
                <a:lnTo>
                  <a:pt x="0" y="0"/>
                </a:lnTo>
                <a:close/>
              </a:path>
            </a:pathLst>
          </a:custGeom>
          <a:gradFill rotWithShape="0">
            <a:gsLst>
              <a:gs pos="1000">
                <a:srgbClr val="7093D6"/>
              </a:gs>
              <a:gs pos="78000">
                <a:srgbClr val="3766C3"/>
              </a:gs>
            </a:gsLst>
            <a:lin ang="1620000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0" name="任意多边形: 形状 5"/>
          <p:cNvSpPr/>
          <p:nvPr/>
        </p:nvSpPr>
        <p:spPr>
          <a:xfrm>
            <a:off x="5266440" y="5449320"/>
            <a:ext cx="536040" cy="690120"/>
          </a:xfrm>
          <a:custGeom>
            <a:gdLst>
              <a:gd name="textAreaLeft" fmla="*/ 0 w 536040"/>
              <a:gd name="textAreaRight" fmla="*/ 536400 w 536040"/>
              <a:gd name="textAreaTop" fmla="*/ 0 h 690120"/>
              <a:gd name="textAreaBottom" fmla="*/ 690480 h 690120"/>
            </a:gdLst>
            <a:rect l="textAreaLeft" t="textAreaTop" r="textAreaRight" b="textAreaBottom"/>
            <a:pathLst>
              <a:path w="950594" h="1223009">
                <a:moveTo>
                  <a:pt x="0" y="0"/>
                </a:moveTo>
                <a:lnTo>
                  <a:pt x="788670" y="488633"/>
                </a:lnTo>
                <a:lnTo>
                  <a:pt x="950595" y="1223010"/>
                </a:lnTo>
                <a:close/>
              </a:path>
            </a:pathLst>
          </a:custGeom>
          <a:gradFill rotWithShape="0">
            <a:gsLst>
              <a:gs pos="19000">
                <a:srgbClr val="91ACE0"/>
              </a:gs>
              <a:gs pos="92000">
                <a:srgbClr val="4874CB"/>
              </a:gs>
            </a:gsLst>
            <a:lin ang="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1" name="任意多边形: 形状 6"/>
          <p:cNvSpPr/>
          <p:nvPr/>
        </p:nvSpPr>
        <p:spPr>
          <a:xfrm>
            <a:off x="5266440" y="4809960"/>
            <a:ext cx="444960" cy="914760"/>
          </a:xfrm>
          <a:custGeom>
            <a:gdLst>
              <a:gd name="textAreaLeft" fmla="*/ 0 w 444960"/>
              <a:gd name="textAreaRight" fmla="*/ 445320 w 444960"/>
              <a:gd name="textAreaTop" fmla="*/ 0 h 914760"/>
              <a:gd name="textAreaBottom" fmla="*/ 915120 h 914760"/>
            </a:gdLst>
            <a:rect l="textAreaLeft" t="textAreaTop" r="textAreaRight" b="textAreaBottom"/>
            <a:pathLst>
              <a:path w="788670" h="1621155">
                <a:moveTo>
                  <a:pt x="0" y="1132523"/>
                </a:moveTo>
                <a:lnTo>
                  <a:pt x="619125" y="0"/>
                </a:lnTo>
                <a:lnTo>
                  <a:pt x="788670" y="1621155"/>
                </a:lnTo>
                <a:close/>
              </a:path>
            </a:pathLst>
          </a:custGeom>
          <a:gradFill rotWithShape="0">
            <a:gsLst>
              <a:gs pos="0">
                <a:srgbClr val="A4BAE5"/>
              </a:gs>
              <a:gs pos="100000">
                <a:srgbClr val="6287D2"/>
              </a:gs>
            </a:gsLst>
            <a:lin ang="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2" name="任意多边形: 形状 7"/>
          <p:cNvSpPr/>
          <p:nvPr/>
        </p:nvSpPr>
        <p:spPr>
          <a:xfrm>
            <a:off x="5711400" y="5147280"/>
            <a:ext cx="818280" cy="873360"/>
          </a:xfrm>
          <a:custGeom>
            <a:gdLst>
              <a:gd name="textAreaLeft" fmla="*/ 0 w 818280"/>
              <a:gd name="textAreaRight" fmla="*/ 818640 w 818280"/>
              <a:gd name="textAreaTop" fmla="*/ 0 h 873360"/>
              <a:gd name="textAreaBottom" fmla="*/ 873720 h 873360"/>
            </a:gdLst>
            <a:rect l="textAreaLeft" t="textAreaTop" r="textAreaRight" b="textAreaBottom"/>
            <a:pathLst>
              <a:path w="1450657" h="1547812">
                <a:moveTo>
                  <a:pt x="1385888" y="0"/>
                </a:moveTo>
                <a:lnTo>
                  <a:pt x="1450658" y="1547812"/>
                </a:lnTo>
                <a:lnTo>
                  <a:pt x="0" y="1023938"/>
                </a:lnTo>
                <a:close/>
              </a:path>
            </a:pathLst>
          </a:custGeom>
          <a:gradFill rotWithShape="0">
            <a:gsLst>
              <a:gs pos="36000">
                <a:srgbClr val="2E54A1"/>
              </a:gs>
              <a:gs pos="100000">
                <a:srgbClr val="7F9EDB"/>
              </a:gs>
            </a:gsLst>
            <a:lin ang="18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3" name="任意多边形: 形状 9"/>
          <p:cNvSpPr/>
          <p:nvPr/>
        </p:nvSpPr>
        <p:spPr>
          <a:xfrm>
            <a:off x="6409440" y="4599720"/>
            <a:ext cx="520200" cy="711360"/>
          </a:xfrm>
          <a:custGeom>
            <a:gdLst>
              <a:gd name="textAreaLeft" fmla="*/ 0 w 520200"/>
              <a:gd name="textAreaRight" fmla="*/ 520560 w 520200"/>
              <a:gd name="textAreaTop" fmla="*/ 0 h 711360"/>
              <a:gd name="textAreaBottom" fmla="*/ 711720 h 711360"/>
            </a:gdLst>
            <a:rect l="textAreaLeft" t="textAreaTop" r="textAreaRight" b="textAreaBottom"/>
            <a:pathLst>
              <a:path w="922019" h="1261109">
                <a:moveTo>
                  <a:pt x="149542" y="969645"/>
                </a:moveTo>
                <a:lnTo>
                  <a:pt x="0" y="0"/>
                </a:lnTo>
                <a:lnTo>
                  <a:pt x="922020" y="1261110"/>
                </a:lnTo>
                <a:close/>
              </a:path>
            </a:pathLst>
          </a:custGeom>
          <a:gradFill rotWithShape="0">
            <a:gsLst>
              <a:gs pos="1000">
                <a:srgbClr val="91ACE0"/>
              </a:gs>
              <a:gs pos="92000">
                <a:srgbClr val="4874CB"/>
              </a:gs>
            </a:gsLst>
            <a:lin ang="9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4" name="任意多边形: 形状 10"/>
          <p:cNvSpPr/>
          <p:nvPr/>
        </p:nvSpPr>
        <p:spPr>
          <a:xfrm>
            <a:off x="6493680" y="5147280"/>
            <a:ext cx="435600" cy="873360"/>
          </a:xfrm>
          <a:custGeom>
            <a:gdLst>
              <a:gd name="textAreaLeft" fmla="*/ 0 w 435600"/>
              <a:gd name="textAreaRight" fmla="*/ 435960 w 435600"/>
              <a:gd name="textAreaTop" fmla="*/ 0 h 873360"/>
              <a:gd name="textAreaBottom" fmla="*/ 873720 h 873360"/>
            </a:gdLst>
            <a:rect l="textAreaLeft" t="textAreaTop" r="textAreaRight" b="textAreaBottom"/>
            <a:pathLst>
              <a:path w="772477" h="1547812">
                <a:moveTo>
                  <a:pt x="0" y="0"/>
                </a:moveTo>
                <a:lnTo>
                  <a:pt x="772477" y="291465"/>
                </a:lnTo>
                <a:lnTo>
                  <a:pt x="64770" y="1547812"/>
                </a:lnTo>
                <a:close/>
              </a:path>
            </a:pathLst>
          </a:custGeom>
          <a:gradFill rotWithShape="0">
            <a:gsLst>
              <a:gs pos="28000">
                <a:srgbClr val="2E54A1"/>
              </a:gs>
              <a:gs pos="100000">
                <a:srgbClr val="7F9EDB"/>
              </a:gs>
            </a:gsLst>
            <a:lin ang="21594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5" name="任意多边形: 形状 11"/>
          <p:cNvSpPr/>
          <p:nvPr/>
        </p:nvSpPr>
        <p:spPr>
          <a:xfrm>
            <a:off x="5615640" y="4599720"/>
            <a:ext cx="877680" cy="546840"/>
          </a:xfrm>
          <a:custGeom>
            <a:gdLst>
              <a:gd name="textAreaLeft" fmla="*/ 0 w 877680"/>
              <a:gd name="textAreaRight" fmla="*/ 878040 w 877680"/>
              <a:gd name="textAreaTop" fmla="*/ 0 h 546840"/>
              <a:gd name="textAreaBottom" fmla="*/ 547200 h 546840"/>
            </a:gdLst>
            <a:rect l="textAreaLeft" t="textAreaTop" r="textAreaRight" b="textAreaBottom"/>
            <a:pathLst>
              <a:path w="1555432" h="969644">
                <a:moveTo>
                  <a:pt x="0" y="372428"/>
                </a:moveTo>
                <a:lnTo>
                  <a:pt x="1405890" y="0"/>
                </a:lnTo>
                <a:lnTo>
                  <a:pt x="1555433" y="969645"/>
                </a:lnTo>
                <a:close/>
              </a:path>
            </a:pathLst>
          </a:custGeom>
          <a:gradFill rotWithShape="0">
            <a:gsLst>
              <a:gs pos="0">
                <a:srgbClr val="9AB3E2"/>
              </a:gs>
              <a:gs pos="100000">
                <a:srgbClr val="4874CB"/>
              </a:gs>
            </a:gsLst>
            <a:lin ang="72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6" name="任意多边形: 形状 12"/>
          <p:cNvSpPr/>
          <p:nvPr/>
        </p:nvSpPr>
        <p:spPr>
          <a:xfrm>
            <a:off x="5615640" y="4809960"/>
            <a:ext cx="877680" cy="914760"/>
          </a:xfrm>
          <a:custGeom>
            <a:gdLst>
              <a:gd name="textAreaLeft" fmla="*/ 0 w 877680"/>
              <a:gd name="textAreaRight" fmla="*/ 878040 w 877680"/>
              <a:gd name="textAreaTop" fmla="*/ 0 h 914760"/>
              <a:gd name="textAreaBottom" fmla="*/ 915120 h 914760"/>
            </a:gdLst>
            <a:rect l="textAreaLeft" t="textAreaTop" r="textAreaRight" b="textAreaBottom"/>
            <a:pathLst>
              <a:path w="1555432" h="1621155">
                <a:moveTo>
                  <a:pt x="0" y="0"/>
                </a:moveTo>
                <a:lnTo>
                  <a:pt x="1555433" y="597218"/>
                </a:lnTo>
                <a:lnTo>
                  <a:pt x="169545" y="1621155"/>
                </a:lnTo>
                <a:close/>
              </a:path>
            </a:pathLst>
          </a:custGeom>
          <a:gradFill rotWithShape="0">
            <a:gsLst>
              <a:gs pos="0">
                <a:srgbClr val="BDCDEC"/>
              </a:gs>
              <a:gs pos="100000">
                <a:srgbClr val="7294D7"/>
              </a:gs>
            </a:gsLst>
            <a:lin ang="27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217" name="椭圆 13"/>
          <p:cNvSpPr/>
          <p:nvPr/>
        </p:nvSpPr>
        <p:spPr>
          <a:xfrm rot="20464799">
            <a:off x="4704120" y="5119920"/>
            <a:ext cx="2864160" cy="597960"/>
          </a:xfrm>
          <a:prstGeom prst="ellipse">
            <a:avLst/>
          </a:prstGeom>
          <a:noFill/>
          <a:ln w="9525">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椭圆 14"/>
          <p:cNvSpPr/>
          <p:nvPr/>
        </p:nvSpPr>
        <p:spPr>
          <a:xfrm rot="997800">
            <a:off x="4816080" y="5119920"/>
            <a:ext cx="2639880" cy="597960"/>
          </a:xfrm>
          <a:prstGeom prst="ellipse">
            <a:avLst/>
          </a:prstGeom>
          <a:noFill/>
          <a:ln w="19050">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椭圆 15"/>
          <p:cNvSpPr/>
          <p:nvPr/>
        </p:nvSpPr>
        <p:spPr>
          <a:xfrm rot="19669200">
            <a:off x="4622400" y="5120280"/>
            <a:ext cx="2864160" cy="597960"/>
          </a:xfrm>
          <a:prstGeom prst="ellipse">
            <a:avLst/>
          </a:prstGeom>
          <a:noFill/>
          <a:ln w="19050">
            <a:solidFill>
              <a:srgbClr val="91ACE0"/>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椭圆 18"/>
          <p:cNvSpPr/>
          <p:nvPr/>
        </p:nvSpPr>
        <p:spPr>
          <a:xfrm>
            <a:off x="6975360" y="5307840"/>
            <a:ext cx="111240" cy="11124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椭圆 19"/>
          <p:cNvSpPr/>
          <p:nvPr/>
        </p:nvSpPr>
        <p:spPr>
          <a:xfrm>
            <a:off x="6339240" y="5727240"/>
            <a:ext cx="111240" cy="111240"/>
          </a:xfrm>
          <a:prstGeom prst="ellipse">
            <a:avLst/>
          </a:prstGeom>
          <a:gradFill rotWithShape="0">
            <a:gsLst>
              <a:gs pos="1000">
                <a:srgbClr val="DAE3F5"/>
              </a:gs>
              <a:gs pos="100000">
                <a:srgbClr val="4874CB"/>
              </a:gs>
            </a:gsLst>
            <a:lin ang="27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任意多边形: 形状 21"/>
          <p:cNvSpPr/>
          <p:nvPr/>
        </p:nvSpPr>
        <p:spPr>
          <a:xfrm>
            <a:off x="968400" y="4184280"/>
            <a:ext cx="10253520" cy="2031840"/>
          </a:xfrm>
          <a:custGeom>
            <a:gdLst>
              <a:gd name="textAreaLeft" fmla="*/ 0 w 10253520"/>
              <a:gd name="textAreaRight" fmla="*/ 10253880 w 1025352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noFill/>
          <a:ln w="15875">
            <a:solidFill>
              <a:srgbClr val="B6C7EA"/>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椭圆 85"/>
          <p:cNvSpPr/>
          <p:nvPr/>
        </p:nvSpPr>
        <p:spPr>
          <a:xfrm>
            <a:off x="223740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椭圆 86"/>
          <p:cNvSpPr/>
          <p:nvPr/>
        </p:nvSpPr>
        <p:spPr>
          <a:xfrm>
            <a:off x="226584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225" name="直接连接符 82"/>
          <p:cNvCxnSpPr/>
          <p:nvPr/>
        </p:nvCxnSpPr>
        <p:spPr>
          <a:xfrm flipV="1">
            <a:off x="2312640" y="4244040"/>
            <a:ext cx="360" cy="657720"/>
          </a:xfrm>
          <a:prstGeom prst="straightConnector1">
            <a:avLst/>
          </a:prstGeom>
          <a:ln>
            <a:solidFill>
              <a:srgbClr val="4874CB">
                <a:alpha val="0"/>
              </a:srgbClr>
            </a:solidFill>
          </a:ln>
        </p:spPr>
      </p:cxnSp>
      <p:sp>
        <p:nvSpPr>
          <p:cNvPr id="226" name="椭圆 93"/>
          <p:cNvSpPr/>
          <p:nvPr/>
        </p:nvSpPr>
        <p:spPr>
          <a:xfrm>
            <a:off x="980568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7" name="椭圆 94"/>
          <p:cNvSpPr/>
          <p:nvPr/>
        </p:nvSpPr>
        <p:spPr>
          <a:xfrm>
            <a:off x="983412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228" name="直接连接符 90"/>
          <p:cNvCxnSpPr/>
          <p:nvPr/>
        </p:nvCxnSpPr>
        <p:spPr>
          <a:xfrm flipV="1">
            <a:off x="9880920" y="4244040"/>
            <a:ext cx="360" cy="657720"/>
          </a:xfrm>
          <a:prstGeom prst="straightConnector1">
            <a:avLst/>
          </a:prstGeom>
          <a:ln>
            <a:solidFill>
              <a:srgbClr val="4874CB">
                <a:alpha val="0"/>
              </a:srgbClr>
            </a:solidFill>
          </a:ln>
        </p:spPr>
      </p:cxnSp>
      <p:sp>
        <p:nvSpPr>
          <p:cNvPr id="229" name="椭圆 102"/>
          <p:cNvSpPr/>
          <p:nvPr/>
        </p:nvSpPr>
        <p:spPr>
          <a:xfrm>
            <a:off x="476028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椭圆 103"/>
          <p:cNvSpPr/>
          <p:nvPr/>
        </p:nvSpPr>
        <p:spPr>
          <a:xfrm>
            <a:off x="478872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231" name="直接连接符 99"/>
          <p:cNvCxnSpPr/>
          <p:nvPr/>
        </p:nvCxnSpPr>
        <p:spPr>
          <a:xfrm flipV="1">
            <a:off x="4835160" y="3515040"/>
            <a:ext cx="360" cy="658080"/>
          </a:xfrm>
          <a:prstGeom prst="straightConnector1">
            <a:avLst/>
          </a:prstGeom>
          <a:ln>
            <a:solidFill>
              <a:srgbClr val="4874CB">
                <a:alpha val="0"/>
              </a:srgbClr>
            </a:solidFill>
          </a:ln>
        </p:spPr>
      </p:cxnSp>
      <p:sp>
        <p:nvSpPr>
          <p:cNvPr id="232" name="椭圆 110"/>
          <p:cNvSpPr/>
          <p:nvPr/>
        </p:nvSpPr>
        <p:spPr>
          <a:xfrm>
            <a:off x="728280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椭圆 111"/>
          <p:cNvSpPr/>
          <p:nvPr/>
        </p:nvSpPr>
        <p:spPr>
          <a:xfrm>
            <a:off x="731124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234" name="直接连接符 107"/>
          <p:cNvCxnSpPr/>
          <p:nvPr/>
        </p:nvCxnSpPr>
        <p:spPr>
          <a:xfrm flipV="1">
            <a:off x="7358040" y="3515040"/>
            <a:ext cx="360" cy="658080"/>
          </a:xfrm>
          <a:prstGeom prst="straightConnector1">
            <a:avLst/>
          </a:prstGeom>
          <a:ln>
            <a:solidFill>
              <a:srgbClr val="4874CB">
                <a:alpha val="0"/>
              </a:srgbClr>
            </a:solidFill>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35"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智能楼宇自控系统的发展趋势</a:t>
            </a:r>
            <a:endParaRPr lang="en-US" sz="3600" b="0" strike="noStrike" spc="-1">
              <a:solidFill>
                <a:schemeClr val="dk1"/>
              </a:solidFill>
              <a:latin typeface="Arial"/>
            </a:endParaRPr>
          </a:p>
        </p:txBody>
      </p:sp>
      <p:sp>
        <p:nvSpPr>
          <p:cNvPr id="236"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未来，智能楼宇自控系统将更加智能化和智能化，通过人工智能和大数据技术的应用，实现智能决策和优化运行。同时，可再生能源的整合利用将提高能源利用效率，降低对传统能源的依赖。智能设备互联互通将带来设备之间的互相通信和协作，进一步提升系统的智能化水平。</a:t>
            </a:r>
            <a:endParaRPr lang="en-US" sz="1600" b="0" strike="noStrike" spc="-1">
              <a:solidFill>
                <a:srgbClr val="000000"/>
              </a:solidFill>
              <a:latin typeface="Arial"/>
            </a:endParaRPr>
          </a:p>
        </p:txBody>
      </p:sp>
      <p:sp>
        <p:nvSpPr>
          <p:cNvPr id="237" name="Picture 5"/>
          <p:cNvSpPr/>
          <p:nvPr/>
        </p:nvSpPr>
        <p:spPr>
          <a:xfrm>
            <a:off x="6942960" y="1293840"/>
            <a:ext cx="5194080" cy="519408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grpSp>
        <p:nvGrpSpPr>
          <p:cNvPr id="238" name="Group 14"/>
          <p:cNvGrpSpPr/>
          <p:nvPr/>
        </p:nvGrpSpPr>
        <p:grpSpPr>
          <a:xfrm>
            <a:off x="248400" y="290160"/>
            <a:ext cx="576360" cy="474840"/>
            <a:chOff x="248400" y="290160"/>
            <a:chExt cx="576360" cy="474840"/>
          </a:xfrm>
        </p:grpSpPr>
        <p:sp>
          <p:nvSpPr>
            <p:cNvPr id="239"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0"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1"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2"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3"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4"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5"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6"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7"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8"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9"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0"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1"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2"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3"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4"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5"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6"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7"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8"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59" name="PlaceHolder 1"/>
          <p:cNvSpPr>
            <a:spLocks noGrp="1"/>
          </p:cNvSpPr>
          <p:nvPr>
            <p:ph/>
          </p:nvPr>
        </p:nvSpPr>
        <p:spPr>
          <a:xfrm>
            <a:off x="5611320" y="18471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60" name="PlaceHolder 2"/>
          <p:cNvSpPr>
            <a:spLocks noGrp="1"/>
          </p:cNvSpPr>
          <p:nvPr>
            <p:ph type="title" idx="4294967295"/>
          </p:nvPr>
        </p:nvSpPr>
        <p:spPr>
          <a:xfrm>
            <a:off x="5700240" y="2642760"/>
            <a:ext cx="6004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智能照明系统</a:t>
            </a:r>
            <a:endParaRPr lang="en-US" sz="3600" b="0" strike="noStrike" spc="-1">
              <a:solidFill>
                <a:schemeClr val="dk1"/>
              </a:solidFill>
              <a:latin typeface="Arial"/>
            </a:endParaRPr>
          </a:p>
        </p:txBody>
      </p:sp>
      <p:sp>
        <p:nvSpPr>
          <p:cNvPr id="2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3"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64" name="Group 14"/>
          <p:cNvGrpSpPr/>
          <p:nvPr/>
        </p:nvGrpSpPr>
        <p:grpSpPr>
          <a:xfrm>
            <a:off x="248400" y="290160"/>
            <a:ext cx="576360" cy="474840"/>
            <a:chOff x="248400" y="290160"/>
            <a:chExt cx="576360" cy="474840"/>
          </a:xfrm>
        </p:grpSpPr>
        <p:sp>
          <p:nvSpPr>
            <p:cNvPr id="265"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6"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7"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8"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9"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0"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1"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2"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3"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4"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5"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6"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7"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8"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9"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0"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1"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2"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3"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4"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285"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智能照明系统简介</a:t>
            </a:r>
            <a:endParaRPr lang="en-US" sz="2200" b="0" strike="noStrike" spc="-1">
              <a:solidFill>
                <a:srgbClr val="000000"/>
              </a:solidFill>
              <a:latin typeface="Arial"/>
            </a:endParaRPr>
          </a:p>
        </p:txBody>
      </p:sp>
      <p:sp>
        <p:nvSpPr>
          <p:cNvPr id="286"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智能照明系统是智能楼宇自控系统中的重要组成部分，利用智能化的照明设备和控制系统，可以提高照明效果和能源利用效率。通过智能照明系统，可以实现节能环保、舒适光照调节以及长寿命可靠性高的优势。</a:t>
            </a:r>
            <a:endParaRPr lang="en-US" sz="14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87"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智能照明系统的优势</a:t>
            </a:r>
            <a:endParaRPr lang="en-US" sz="3600" b="0" strike="noStrike" spc="-1">
              <a:solidFill>
                <a:schemeClr val="dk1"/>
              </a:solidFill>
              <a:latin typeface="Arial"/>
            </a:endParaRPr>
          </a:p>
        </p:txBody>
      </p:sp>
      <p:sp>
        <p:nvSpPr>
          <p:cNvPr id="288" name="content.1.subtitle"/>
          <p:cNvSpPr/>
          <p:nvPr/>
        </p:nvSpPr>
        <p:spPr>
          <a:xfrm>
            <a:off x="633600" y="227628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减少能源浪费，节省能源成本</a:t>
            </a:r>
            <a:endParaRPr lang="en-US" sz="1600" b="0" strike="noStrike" spc="-1">
              <a:solidFill>
                <a:srgbClr val="000000"/>
              </a:solidFill>
              <a:latin typeface="Arial"/>
            </a:endParaRPr>
          </a:p>
        </p:txBody>
      </p:sp>
      <p:sp>
        <p:nvSpPr>
          <p:cNvPr id="289" name="content.1.title"/>
          <p:cNvSpPr/>
          <p:nvPr/>
        </p:nvSpPr>
        <p:spPr>
          <a:xfrm>
            <a:off x="184320" y="162504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节能环保</a:t>
            </a:r>
            <a:endParaRPr lang="en-US" sz="2000" b="0" strike="noStrike" spc="-1">
              <a:solidFill>
                <a:srgbClr val="000000"/>
              </a:solidFill>
              <a:latin typeface="Arial"/>
            </a:endParaRPr>
          </a:p>
        </p:txBody>
      </p:sp>
      <p:sp>
        <p:nvSpPr>
          <p:cNvPr id="290" name="content.2.subtitle"/>
          <p:cNvSpPr/>
          <p:nvPr/>
        </p:nvSpPr>
        <p:spPr>
          <a:xfrm>
            <a:off x="7156800" y="237924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根据环境和需求调节光照，提升舒适度</a:t>
            </a:r>
            <a:endParaRPr lang="en-US" sz="1600" b="0" strike="noStrike" spc="-1">
              <a:solidFill>
                <a:srgbClr val="000000"/>
              </a:solidFill>
              <a:latin typeface="Arial"/>
            </a:endParaRPr>
          </a:p>
        </p:txBody>
      </p:sp>
      <p:sp>
        <p:nvSpPr>
          <p:cNvPr id="291" name="content.2.title"/>
          <p:cNvSpPr/>
          <p:nvPr/>
        </p:nvSpPr>
        <p:spPr>
          <a:xfrm>
            <a:off x="6590160" y="162504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舒适光照调节</a:t>
            </a:r>
            <a:endParaRPr lang="en-US" sz="2000" b="0" strike="noStrike" spc="-1">
              <a:solidFill>
                <a:srgbClr val="000000"/>
              </a:solidFill>
              <a:latin typeface="Arial"/>
            </a:endParaRPr>
          </a:p>
        </p:txBody>
      </p:sp>
      <p:sp>
        <p:nvSpPr>
          <p:cNvPr id="292" name="content.3.subtitle"/>
          <p:cNvSpPr/>
          <p:nvPr/>
        </p:nvSpPr>
        <p:spPr>
          <a:xfrm>
            <a:off x="3819240" y="23792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使用寿命长，稳定可靠</a:t>
            </a:r>
            <a:endParaRPr lang="en-US" sz="1600" b="0" strike="noStrike" spc="-1">
              <a:solidFill>
                <a:srgbClr val="000000"/>
              </a:solidFill>
              <a:latin typeface="Arial"/>
            </a:endParaRPr>
          </a:p>
        </p:txBody>
      </p:sp>
      <p:sp>
        <p:nvSpPr>
          <p:cNvPr id="293" name="content.3.title"/>
          <p:cNvSpPr/>
          <p:nvPr/>
        </p:nvSpPr>
        <p:spPr>
          <a:xfrm>
            <a:off x="3350880" y="162504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长寿命可靠性高</a:t>
            </a:r>
            <a:endParaRPr lang="en-US" sz="2000" b="0" strike="noStrike" spc="-1">
              <a:solidFill>
                <a:srgbClr val="000000"/>
              </a:solidFill>
              <a:latin typeface="Arial"/>
            </a:endParaRPr>
          </a:p>
        </p:txBody>
      </p:sp>
      <p:sp>
        <p:nvSpPr>
          <p:cNvPr id="294" name="content.4.subtitle"/>
          <p:cNvSpPr/>
          <p:nvPr/>
        </p:nvSpPr>
        <p:spPr>
          <a:xfrm>
            <a:off x="9835920" y="237924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95" name="content.4.title"/>
          <p:cNvSpPr/>
          <p:nvPr/>
        </p:nvSpPr>
        <p:spPr>
          <a:xfrm>
            <a:off x="9522000" y="162504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296" name="Group 14"/>
          <p:cNvGrpSpPr/>
          <p:nvPr/>
        </p:nvGrpSpPr>
        <p:grpSpPr>
          <a:xfrm>
            <a:off x="248400" y="281160"/>
            <a:ext cx="576360" cy="474840"/>
            <a:chOff x="248400" y="281160"/>
            <a:chExt cx="576360" cy="474840"/>
          </a:xfrm>
        </p:grpSpPr>
        <p:sp>
          <p:nvSpPr>
            <p:cNvPr id="297" name="AutoShape 15"/>
            <p:cNvSpPr/>
            <p:nvPr/>
          </p:nvSpPr>
          <p:spPr>
            <a:xfrm>
              <a:off x="248400" y="281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8" name="AutoShape 16"/>
            <p:cNvSpPr/>
            <p:nvPr/>
          </p:nvSpPr>
          <p:spPr>
            <a:xfrm>
              <a:off x="382680" y="288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9" name="AutoShape 17"/>
            <p:cNvSpPr/>
            <p:nvPr/>
          </p:nvSpPr>
          <p:spPr>
            <a:xfrm>
              <a:off x="510120" y="290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0" name="AutoShape 18"/>
            <p:cNvSpPr/>
            <p:nvPr/>
          </p:nvSpPr>
          <p:spPr>
            <a:xfrm>
              <a:off x="633960" y="299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1" name="AutoShape 19"/>
            <p:cNvSpPr/>
            <p:nvPr/>
          </p:nvSpPr>
          <p:spPr>
            <a:xfrm>
              <a:off x="751680" y="2955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2" name="AutoShape 20"/>
            <p:cNvSpPr/>
            <p:nvPr/>
          </p:nvSpPr>
          <p:spPr>
            <a:xfrm>
              <a:off x="248400" y="40860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3" name="AutoShape 21"/>
            <p:cNvSpPr/>
            <p:nvPr/>
          </p:nvSpPr>
          <p:spPr>
            <a:xfrm>
              <a:off x="382680" y="415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4" name="AutoShape 22"/>
            <p:cNvSpPr/>
            <p:nvPr/>
          </p:nvSpPr>
          <p:spPr>
            <a:xfrm>
              <a:off x="510120" y="41760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5" name="AutoShape 23"/>
            <p:cNvSpPr/>
            <p:nvPr/>
          </p:nvSpPr>
          <p:spPr>
            <a:xfrm>
              <a:off x="633960" y="426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6" name="AutoShape 24"/>
            <p:cNvSpPr/>
            <p:nvPr/>
          </p:nvSpPr>
          <p:spPr>
            <a:xfrm>
              <a:off x="751680" y="422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7" name="AutoShape 25"/>
            <p:cNvSpPr/>
            <p:nvPr/>
          </p:nvSpPr>
          <p:spPr>
            <a:xfrm>
              <a:off x="248400" y="535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8" name="AutoShape 26"/>
            <p:cNvSpPr/>
            <p:nvPr/>
          </p:nvSpPr>
          <p:spPr>
            <a:xfrm>
              <a:off x="382680" y="54288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9" name="AutoShape 27"/>
            <p:cNvSpPr/>
            <p:nvPr/>
          </p:nvSpPr>
          <p:spPr>
            <a:xfrm>
              <a:off x="510120" y="544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0" name="AutoShape 28"/>
            <p:cNvSpPr/>
            <p:nvPr/>
          </p:nvSpPr>
          <p:spPr>
            <a:xfrm>
              <a:off x="633960" y="55440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1" name="AutoShape 29"/>
            <p:cNvSpPr/>
            <p:nvPr/>
          </p:nvSpPr>
          <p:spPr>
            <a:xfrm>
              <a:off x="751680" y="549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2" name="AutoShape 30"/>
            <p:cNvSpPr/>
            <p:nvPr/>
          </p:nvSpPr>
          <p:spPr>
            <a:xfrm>
              <a:off x="248400" y="662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3" name="AutoShape 31"/>
            <p:cNvSpPr/>
            <p:nvPr/>
          </p:nvSpPr>
          <p:spPr>
            <a:xfrm>
              <a:off x="382680" y="669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4" name="AutoShape 32"/>
            <p:cNvSpPr/>
            <p:nvPr/>
          </p:nvSpPr>
          <p:spPr>
            <a:xfrm>
              <a:off x="510120" y="671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5" name="AutoShape 33"/>
            <p:cNvSpPr/>
            <p:nvPr/>
          </p:nvSpPr>
          <p:spPr>
            <a:xfrm>
              <a:off x="633960" y="681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6" name="AutoShape 34"/>
            <p:cNvSpPr/>
            <p:nvPr/>
          </p:nvSpPr>
          <p:spPr>
            <a:xfrm>
              <a:off x="751680" y="6771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317" name="任意多边形: 形状 17"/>
          <p:cNvSpPr/>
          <p:nvPr/>
        </p:nvSpPr>
        <p:spPr>
          <a:xfrm>
            <a:off x="968400" y="4754520"/>
            <a:ext cx="9975600" cy="2031840"/>
          </a:xfrm>
          <a:custGeom>
            <a:gdLst>
              <a:gd name="textAreaLeft" fmla="*/ 0 w 9975600"/>
              <a:gd name="textAreaRight" fmla="*/ 9975960 w 997560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gradFill rotWithShape="0">
            <a:gsLst>
              <a:gs pos="0">
                <a:srgbClr val="4874CB">
                  <a:alpha val="15000"/>
                </a:srgbClr>
              </a:gs>
              <a:gs pos="100000">
                <a:srgbClr val="4874CB">
                  <a:alpha val="0"/>
                </a:srgbClr>
              </a:gs>
            </a:gsLst>
            <a:lin ang="5400000"/>
          </a:gradFill>
          <a:ln>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任意多边形: 形状 4"/>
          <p:cNvSpPr/>
          <p:nvPr/>
        </p:nvSpPr>
        <p:spPr>
          <a:xfrm>
            <a:off x="5711400" y="5725440"/>
            <a:ext cx="818280" cy="414000"/>
          </a:xfrm>
          <a:custGeom>
            <a:gdLst>
              <a:gd name="textAreaLeft" fmla="*/ 0 w 818280"/>
              <a:gd name="textAreaRight" fmla="*/ 818640 w 818280"/>
              <a:gd name="textAreaTop" fmla="*/ 0 h 414000"/>
              <a:gd name="textAreaBottom" fmla="*/ 414360 h 414000"/>
            </a:gdLst>
            <a:rect l="textAreaLeft" t="textAreaTop" r="textAreaRight" b="textAreaBottom"/>
            <a:pathLst>
              <a:path w="1450657" h="734377">
                <a:moveTo>
                  <a:pt x="1450658" y="523875"/>
                </a:moveTo>
                <a:lnTo>
                  <a:pt x="161925" y="734377"/>
                </a:lnTo>
                <a:lnTo>
                  <a:pt x="0" y="0"/>
                </a:lnTo>
                <a:close/>
              </a:path>
            </a:pathLst>
          </a:custGeom>
          <a:gradFill rotWithShape="0">
            <a:gsLst>
              <a:gs pos="1000">
                <a:srgbClr val="7093D6"/>
              </a:gs>
              <a:gs pos="78000">
                <a:srgbClr val="3766C3"/>
              </a:gs>
            </a:gsLst>
            <a:lin ang="1620000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19" name="任意多边形: 形状 5"/>
          <p:cNvSpPr/>
          <p:nvPr/>
        </p:nvSpPr>
        <p:spPr>
          <a:xfrm>
            <a:off x="5266440" y="5449320"/>
            <a:ext cx="536040" cy="690120"/>
          </a:xfrm>
          <a:custGeom>
            <a:gdLst>
              <a:gd name="textAreaLeft" fmla="*/ 0 w 536040"/>
              <a:gd name="textAreaRight" fmla="*/ 536400 w 536040"/>
              <a:gd name="textAreaTop" fmla="*/ 0 h 690120"/>
              <a:gd name="textAreaBottom" fmla="*/ 690480 h 690120"/>
            </a:gdLst>
            <a:rect l="textAreaLeft" t="textAreaTop" r="textAreaRight" b="textAreaBottom"/>
            <a:pathLst>
              <a:path w="950594" h="1223009">
                <a:moveTo>
                  <a:pt x="0" y="0"/>
                </a:moveTo>
                <a:lnTo>
                  <a:pt x="788670" y="488633"/>
                </a:lnTo>
                <a:lnTo>
                  <a:pt x="950595" y="1223010"/>
                </a:lnTo>
                <a:close/>
              </a:path>
            </a:pathLst>
          </a:custGeom>
          <a:gradFill rotWithShape="0">
            <a:gsLst>
              <a:gs pos="19000">
                <a:srgbClr val="91ACE0"/>
              </a:gs>
              <a:gs pos="92000">
                <a:srgbClr val="4874CB"/>
              </a:gs>
            </a:gsLst>
            <a:lin ang="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0" name="任意多边形: 形状 6"/>
          <p:cNvSpPr/>
          <p:nvPr/>
        </p:nvSpPr>
        <p:spPr>
          <a:xfrm>
            <a:off x="5266440" y="4809960"/>
            <a:ext cx="444960" cy="914760"/>
          </a:xfrm>
          <a:custGeom>
            <a:gdLst>
              <a:gd name="textAreaLeft" fmla="*/ 0 w 444960"/>
              <a:gd name="textAreaRight" fmla="*/ 445320 w 444960"/>
              <a:gd name="textAreaTop" fmla="*/ 0 h 914760"/>
              <a:gd name="textAreaBottom" fmla="*/ 915120 h 914760"/>
            </a:gdLst>
            <a:rect l="textAreaLeft" t="textAreaTop" r="textAreaRight" b="textAreaBottom"/>
            <a:pathLst>
              <a:path w="788670" h="1621155">
                <a:moveTo>
                  <a:pt x="0" y="1132523"/>
                </a:moveTo>
                <a:lnTo>
                  <a:pt x="619125" y="0"/>
                </a:lnTo>
                <a:lnTo>
                  <a:pt x="788670" y="1621155"/>
                </a:lnTo>
                <a:close/>
              </a:path>
            </a:pathLst>
          </a:custGeom>
          <a:gradFill rotWithShape="0">
            <a:gsLst>
              <a:gs pos="0">
                <a:srgbClr val="A4BAE5"/>
              </a:gs>
              <a:gs pos="100000">
                <a:srgbClr val="6287D2"/>
              </a:gs>
            </a:gsLst>
            <a:lin ang="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1" name="任意多边形: 形状 7"/>
          <p:cNvSpPr/>
          <p:nvPr/>
        </p:nvSpPr>
        <p:spPr>
          <a:xfrm>
            <a:off x="5711400" y="5147280"/>
            <a:ext cx="818280" cy="873360"/>
          </a:xfrm>
          <a:custGeom>
            <a:gdLst>
              <a:gd name="textAreaLeft" fmla="*/ 0 w 818280"/>
              <a:gd name="textAreaRight" fmla="*/ 818640 w 818280"/>
              <a:gd name="textAreaTop" fmla="*/ 0 h 873360"/>
              <a:gd name="textAreaBottom" fmla="*/ 873720 h 873360"/>
            </a:gdLst>
            <a:rect l="textAreaLeft" t="textAreaTop" r="textAreaRight" b="textAreaBottom"/>
            <a:pathLst>
              <a:path w="1450657" h="1547812">
                <a:moveTo>
                  <a:pt x="1385888" y="0"/>
                </a:moveTo>
                <a:lnTo>
                  <a:pt x="1450658" y="1547812"/>
                </a:lnTo>
                <a:lnTo>
                  <a:pt x="0" y="1023938"/>
                </a:lnTo>
                <a:close/>
              </a:path>
            </a:pathLst>
          </a:custGeom>
          <a:gradFill rotWithShape="0">
            <a:gsLst>
              <a:gs pos="36000">
                <a:srgbClr val="2E54A1"/>
              </a:gs>
              <a:gs pos="100000">
                <a:srgbClr val="7F9EDB"/>
              </a:gs>
            </a:gsLst>
            <a:lin ang="18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2" name="任意多边形: 形状 9"/>
          <p:cNvSpPr/>
          <p:nvPr/>
        </p:nvSpPr>
        <p:spPr>
          <a:xfrm>
            <a:off x="6409440" y="4599720"/>
            <a:ext cx="520200" cy="711360"/>
          </a:xfrm>
          <a:custGeom>
            <a:gdLst>
              <a:gd name="textAreaLeft" fmla="*/ 0 w 520200"/>
              <a:gd name="textAreaRight" fmla="*/ 520560 w 520200"/>
              <a:gd name="textAreaTop" fmla="*/ 0 h 711360"/>
              <a:gd name="textAreaBottom" fmla="*/ 711720 h 711360"/>
            </a:gdLst>
            <a:rect l="textAreaLeft" t="textAreaTop" r="textAreaRight" b="textAreaBottom"/>
            <a:pathLst>
              <a:path w="922019" h="1261109">
                <a:moveTo>
                  <a:pt x="149542" y="969645"/>
                </a:moveTo>
                <a:lnTo>
                  <a:pt x="0" y="0"/>
                </a:lnTo>
                <a:lnTo>
                  <a:pt x="922020" y="1261110"/>
                </a:lnTo>
                <a:close/>
              </a:path>
            </a:pathLst>
          </a:custGeom>
          <a:gradFill rotWithShape="0">
            <a:gsLst>
              <a:gs pos="1000">
                <a:srgbClr val="91ACE0"/>
              </a:gs>
              <a:gs pos="92000">
                <a:srgbClr val="4874CB"/>
              </a:gs>
            </a:gsLst>
            <a:lin ang="9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3" name="任意多边形: 形状 10"/>
          <p:cNvSpPr/>
          <p:nvPr/>
        </p:nvSpPr>
        <p:spPr>
          <a:xfrm>
            <a:off x="6493680" y="5147280"/>
            <a:ext cx="435600" cy="873360"/>
          </a:xfrm>
          <a:custGeom>
            <a:gdLst>
              <a:gd name="textAreaLeft" fmla="*/ 0 w 435600"/>
              <a:gd name="textAreaRight" fmla="*/ 435960 w 435600"/>
              <a:gd name="textAreaTop" fmla="*/ 0 h 873360"/>
              <a:gd name="textAreaBottom" fmla="*/ 873720 h 873360"/>
            </a:gdLst>
            <a:rect l="textAreaLeft" t="textAreaTop" r="textAreaRight" b="textAreaBottom"/>
            <a:pathLst>
              <a:path w="772477" h="1547812">
                <a:moveTo>
                  <a:pt x="0" y="0"/>
                </a:moveTo>
                <a:lnTo>
                  <a:pt x="772477" y="291465"/>
                </a:lnTo>
                <a:lnTo>
                  <a:pt x="64770" y="1547812"/>
                </a:lnTo>
                <a:close/>
              </a:path>
            </a:pathLst>
          </a:custGeom>
          <a:gradFill rotWithShape="0">
            <a:gsLst>
              <a:gs pos="28000">
                <a:srgbClr val="2E54A1"/>
              </a:gs>
              <a:gs pos="100000">
                <a:srgbClr val="7F9EDB"/>
              </a:gs>
            </a:gsLst>
            <a:lin ang="21594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4" name="任意多边形: 形状 11"/>
          <p:cNvSpPr/>
          <p:nvPr/>
        </p:nvSpPr>
        <p:spPr>
          <a:xfrm>
            <a:off x="5615640" y="4599720"/>
            <a:ext cx="877680" cy="546840"/>
          </a:xfrm>
          <a:custGeom>
            <a:gdLst>
              <a:gd name="textAreaLeft" fmla="*/ 0 w 877680"/>
              <a:gd name="textAreaRight" fmla="*/ 878040 w 877680"/>
              <a:gd name="textAreaTop" fmla="*/ 0 h 546840"/>
              <a:gd name="textAreaBottom" fmla="*/ 547200 h 546840"/>
            </a:gdLst>
            <a:rect l="textAreaLeft" t="textAreaTop" r="textAreaRight" b="textAreaBottom"/>
            <a:pathLst>
              <a:path w="1555432" h="969644">
                <a:moveTo>
                  <a:pt x="0" y="372428"/>
                </a:moveTo>
                <a:lnTo>
                  <a:pt x="1405890" y="0"/>
                </a:lnTo>
                <a:lnTo>
                  <a:pt x="1555433" y="969645"/>
                </a:lnTo>
                <a:close/>
              </a:path>
            </a:pathLst>
          </a:custGeom>
          <a:gradFill rotWithShape="0">
            <a:gsLst>
              <a:gs pos="0">
                <a:srgbClr val="9AB3E2"/>
              </a:gs>
              <a:gs pos="100000">
                <a:srgbClr val="4874CB"/>
              </a:gs>
            </a:gsLst>
            <a:lin ang="72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5" name="任意多边形: 形状 12"/>
          <p:cNvSpPr/>
          <p:nvPr/>
        </p:nvSpPr>
        <p:spPr>
          <a:xfrm>
            <a:off x="5615640" y="4809960"/>
            <a:ext cx="877680" cy="914760"/>
          </a:xfrm>
          <a:custGeom>
            <a:gdLst>
              <a:gd name="textAreaLeft" fmla="*/ 0 w 877680"/>
              <a:gd name="textAreaRight" fmla="*/ 878040 w 877680"/>
              <a:gd name="textAreaTop" fmla="*/ 0 h 914760"/>
              <a:gd name="textAreaBottom" fmla="*/ 915120 h 914760"/>
            </a:gdLst>
            <a:rect l="textAreaLeft" t="textAreaTop" r="textAreaRight" b="textAreaBottom"/>
            <a:pathLst>
              <a:path w="1555432" h="1621155">
                <a:moveTo>
                  <a:pt x="0" y="0"/>
                </a:moveTo>
                <a:lnTo>
                  <a:pt x="1555433" y="597218"/>
                </a:lnTo>
                <a:lnTo>
                  <a:pt x="169545" y="1621155"/>
                </a:lnTo>
                <a:close/>
              </a:path>
            </a:pathLst>
          </a:custGeom>
          <a:gradFill rotWithShape="0">
            <a:gsLst>
              <a:gs pos="0">
                <a:srgbClr val="BDCDEC"/>
              </a:gs>
              <a:gs pos="100000">
                <a:srgbClr val="7294D7"/>
              </a:gs>
            </a:gsLst>
            <a:lin ang="27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326" name="椭圆 13"/>
          <p:cNvSpPr/>
          <p:nvPr/>
        </p:nvSpPr>
        <p:spPr>
          <a:xfrm rot="20464799">
            <a:off x="4704120" y="5119920"/>
            <a:ext cx="2864160" cy="597960"/>
          </a:xfrm>
          <a:prstGeom prst="ellipse">
            <a:avLst/>
          </a:prstGeom>
          <a:noFill/>
          <a:ln w="9525">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7" name="椭圆 14"/>
          <p:cNvSpPr/>
          <p:nvPr/>
        </p:nvSpPr>
        <p:spPr>
          <a:xfrm rot="997800">
            <a:off x="4816080" y="5119920"/>
            <a:ext cx="2639880" cy="597960"/>
          </a:xfrm>
          <a:prstGeom prst="ellipse">
            <a:avLst/>
          </a:prstGeom>
          <a:noFill/>
          <a:ln w="19050">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8" name="椭圆 15"/>
          <p:cNvSpPr/>
          <p:nvPr/>
        </p:nvSpPr>
        <p:spPr>
          <a:xfrm rot="19669200">
            <a:off x="4622400" y="5120280"/>
            <a:ext cx="2864160" cy="597960"/>
          </a:xfrm>
          <a:prstGeom prst="ellipse">
            <a:avLst/>
          </a:prstGeom>
          <a:noFill/>
          <a:ln w="19050">
            <a:solidFill>
              <a:srgbClr val="91ACE0"/>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9" name="椭圆 18"/>
          <p:cNvSpPr/>
          <p:nvPr/>
        </p:nvSpPr>
        <p:spPr>
          <a:xfrm>
            <a:off x="6975360" y="5307840"/>
            <a:ext cx="111240" cy="11124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0" name="椭圆 19"/>
          <p:cNvSpPr/>
          <p:nvPr/>
        </p:nvSpPr>
        <p:spPr>
          <a:xfrm>
            <a:off x="6339240" y="5727240"/>
            <a:ext cx="111240" cy="111240"/>
          </a:xfrm>
          <a:prstGeom prst="ellipse">
            <a:avLst/>
          </a:prstGeom>
          <a:gradFill rotWithShape="0">
            <a:gsLst>
              <a:gs pos="1000">
                <a:srgbClr val="DAE3F5"/>
              </a:gs>
              <a:gs pos="100000">
                <a:srgbClr val="4874CB"/>
              </a:gs>
            </a:gsLst>
            <a:lin ang="27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1" name="任意多边形: 形状 21"/>
          <p:cNvSpPr/>
          <p:nvPr/>
        </p:nvSpPr>
        <p:spPr>
          <a:xfrm>
            <a:off x="968400" y="4184280"/>
            <a:ext cx="10253520" cy="2031840"/>
          </a:xfrm>
          <a:custGeom>
            <a:gdLst>
              <a:gd name="textAreaLeft" fmla="*/ 0 w 10253520"/>
              <a:gd name="textAreaRight" fmla="*/ 10253880 w 1025352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noFill/>
          <a:ln w="15875">
            <a:solidFill>
              <a:srgbClr val="B6C7EA"/>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2" name="椭圆 85"/>
          <p:cNvSpPr/>
          <p:nvPr/>
        </p:nvSpPr>
        <p:spPr>
          <a:xfrm>
            <a:off x="223740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3" name="椭圆 86"/>
          <p:cNvSpPr/>
          <p:nvPr/>
        </p:nvSpPr>
        <p:spPr>
          <a:xfrm>
            <a:off x="226584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334" name="直接连接符 82"/>
          <p:cNvCxnSpPr/>
          <p:nvPr/>
        </p:nvCxnSpPr>
        <p:spPr>
          <a:xfrm flipV="1">
            <a:off x="2312640" y="4244040"/>
            <a:ext cx="360" cy="657720"/>
          </a:xfrm>
          <a:prstGeom prst="straightConnector1">
            <a:avLst/>
          </a:prstGeom>
          <a:ln>
            <a:solidFill>
              <a:srgbClr val="4874CB">
                <a:alpha val="0"/>
              </a:srgbClr>
            </a:solidFill>
          </a:ln>
        </p:spPr>
      </p:cxnSp>
      <p:sp>
        <p:nvSpPr>
          <p:cNvPr id="335" name="椭圆 93"/>
          <p:cNvSpPr/>
          <p:nvPr/>
        </p:nvSpPr>
        <p:spPr>
          <a:xfrm>
            <a:off x="980568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6" name="椭圆 94"/>
          <p:cNvSpPr/>
          <p:nvPr/>
        </p:nvSpPr>
        <p:spPr>
          <a:xfrm>
            <a:off x="983412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337" name="直接连接符 90"/>
          <p:cNvCxnSpPr/>
          <p:nvPr/>
        </p:nvCxnSpPr>
        <p:spPr>
          <a:xfrm flipV="1">
            <a:off x="9880920" y="4244040"/>
            <a:ext cx="360" cy="657720"/>
          </a:xfrm>
          <a:prstGeom prst="straightConnector1">
            <a:avLst/>
          </a:prstGeom>
          <a:ln>
            <a:solidFill>
              <a:srgbClr val="4874CB">
                <a:alpha val="0"/>
              </a:srgbClr>
            </a:solidFill>
          </a:ln>
        </p:spPr>
      </p:cxnSp>
      <p:sp>
        <p:nvSpPr>
          <p:cNvPr id="338" name="椭圆 102"/>
          <p:cNvSpPr/>
          <p:nvPr/>
        </p:nvSpPr>
        <p:spPr>
          <a:xfrm>
            <a:off x="476028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9" name="椭圆 103"/>
          <p:cNvSpPr/>
          <p:nvPr/>
        </p:nvSpPr>
        <p:spPr>
          <a:xfrm>
            <a:off x="478872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340" name="直接连接符 99"/>
          <p:cNvCxnSpPr/>
          <p:nvPr/>
        </p:nvCxnSpPr>
        <p:spPr>
          <a:xfrm flipV="1">
            <a:off x="4835160" y="3515040"/>
            <a:ext cx="360" cy="658080"/>
          </a:xfrm>
          <a:prstGeom prst="straightConnector1">
            <a:avLst/>
          </a:prstGeom>
          <a:ln>
            <a:solidFill>
              <a:srgbClr val="4874CB">
                <a:alpha val="0"/>
              </a:srgbClr>
            </a:solidFill>
          </a:ln>
        </p:spPr>
      </p:cxnSp>
      <p:sp>
        <p:nvSpPr>
          <p:cNvPr id="341" name="椭圆 110"/>
          <p:cNvSpPr/>
          <p:nvPr/>
        </p:nvSpPr>
        <p:spPr>
          <a:xfrm>
            <a:off x="728280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2" name="椭圆 111"/>
          <p:cNvSpPr/>
          <p:nvPr/>
        </p:nvSpPr>
        <p:spPr>
          <a:xfrm>
            <a:off x="731124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343" name="直接连接符 107"/>
          <p:cNvCxnSpPr/>
          <p:nvPr/>
        </p:nvCxnSpPr>
        <p:spPr>
          <a:xfrm flipV="1">
            <a:off x="7358040" y="3515040"/>
            <a:ext cx="360" cy="658080"/>
          </a:xfrm>
          <a:prstGeom prst="straightConnector1">
            <a:avLst/>
          </a:prstGeom>
          <a:ln>
            <a:solidFill>
              <a:srgbClr val="4874CB">
                <a:alpha val="0"/>
              </a:srgbClr>
            </a:solidFill>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344"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智能照明系统的应用场景</a:t>
            </a:r>
            <a:endParaRPr lang="en-US" sz="3600" b="0" strike="noStrike" spc="-1">
              <a:solidFill>
                <a:schemeClr val="dk1"/>
              </a:solidFill>
              <a:latin typeface="Arial"/>
            </a:endParaRPr>
          </a:p>
        </p:txBody>
      </p:sp>
      <p:sp>
        <p:nvSpPr>
          <p:cNvPr id="345"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6"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商业中心</a:t>
            </a:r>
            <a:endParaRPr lang="en-US" sz="2000" b="0" strike="noStrike" spc="-1">
              <a:solidFill>
                <a:srgbClr val="000000"/>
              </a:solidFill>
              <a:latin typeface="Arial"/>
            </a:endParaRPr>
          </a:p>
        </p:txBody>
      </p:sp>
      <p:sp>
        <p:nvSpPr>
          <p:cNvPr id="347"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吸引客户目光</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提高商业氛围</a:t>
            </a:r>
            <a:endParaRPr lang="en-US" sz="1600" b="0" strike="noStrike" spc="-1">
              <a:solidFill>
                <a:srgbClr val="000000"/>
              </a:solidFill>
              <a:latin typeface="Arial"/>
            </a:endParaRPr>
          </a:p>
        </p:txBody>
      </p:sp>
      <p:sp>
        <p:nvSpPr>
          <p:cNvPr id="348"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9"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住宅小区</a:t>
            </a:r>
            <a:endParaRPr lang="en-US" sz="2000" b="0" strike="noStrike" spc="-1">
              <a:solidFill>
                <a:srgbClr val="000000"/>
              </a:solidFill>
              <a:latin typeface="Arial"/>
            </a:endParaRPr>
          </a:p>
        </p:txBody>
      </p:sp>
      <p:sp>
        <p:nvSpPr>
          <p:cNvPr id="350"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提高住户居住舒适度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增加小区安全性</a:t>
            </a:r>
            <a:endParaRPr lang="en-US" sz="1600" b="0" strike="noStrike" spc="-1">
              <a:solidFill>
                <a:srgbClr val="000000"/>
              </a:solidFill>
              <a:latin typeface="Arial"/>
            </a:endParaRPr>
          </a:p>
        </p:txBody>
      </p:sp>
      <p:sp>
        <p:nvSpPr>
          <p:cNvPr id="351"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2"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53"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54"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5"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办公楼</a:t>
            </a:r>
            <a:endParaRPr lang="en-US" sz="2000" b="0" strike="noStrike" spc="-1">
              <a:solidFill>
                <a:srgbClr val="000000"/>
              </a:solidFill>
              <a:latin typeface="Arial"/>
            </a:endParaRPr>
          </a:p>
        </p:txBody>
      </p:sp>
      <p:sp>
        <p:nvSpPr>
          <p:cNvPr id="356"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提升办公效率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改善员工工作环境</a:t>
            </a:r>
            <a:endParaRPr lang="en-US" sz="1600" b="0" strike="noStrike" spc="-1">
              <a:solidFill>
                <a:srgbClr val="000000"/>
              </a:solidFill>
              <a:latin typeface="Arial"/>
            </a:endParaRPr>
          </a:p>
        </p:txBody>
      </p:sp>
      <p:grpSp>
        <p:nvGrpSpPr>
          <p:cNvPr id="357" name="组合 37"/>
          <p:cNvGrpSpPr/>
          <p:nvPr/>
        </p:nvGrpSpPr>
        <p:grpSpPr>
          <a:xfrm>
            <a:off x="483840" y="6292800"/>
            <a:ext cx="11235600" cy="158400"/>
            <a:chOff x="483840" y="6292800"/>
            <a:chExt cx="11235600" cy="158400"/>
          </a:xfrm>
        </p:grpSpPr>
        <p:sp>
          <p:nvSpPr>
            <p:cNvPr id="358" name="AutoShape 5"/>
            <p:cNvSpPr/>
            <p:nvPr/>
          </p:nvSpPr>
          <p:spPr>
            <a:xfrm>
              <a:off x="2499480" y="632844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59" name="AutoShape 6"/>
            <p:cNvSpPr/>
            <p:nvPr/>
          </p:nvSpPr>
          <p:spPr>
            <a:xfrm>
              <a:off x="483840" y="632844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60" name="AutoShape 7"/>
            <p:cNvSpPr/>
            <p:nvPr/>
          </p:nvSpPr>
          <p:spPr>
            <a:xfrm>
              <a:off x="1375920" y="629280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61" name="AutoShape 8"/>
            <p:cNvSpPr/>
            <p:nvPr/>
          </p:nvSpPr>
          <p:spPr>
            <a:xfrm>
              <a:off x="1607040" y="629928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62" name="AutoShape 9"/>
            <p:cNvSpPr/>
            <p:nvPr/>
          </p:nvSpPr>
          <p:spPr>
            <a:xfrm>
              <a:off x="1827000" y="630612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63" name="AutoShape 10"/>
            <p:cNvSpPr/>
            <p:nvPr/>
          </p:nvSpPr>
          <p:spPr>
            <a:xfrm>
              <a:off x="2027520" y="631260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64" name="AutoShape 11"/>
            <p:cNvSpPr/>
            <p:nvPr/>
          </p:nvSpPr>
          <p:spPr>
            <a:xfrm>
              <a:off x="2224440" y="630684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365" name="Group 14"/>
          <p:cNvGrpSpPr/>
          <p:nvPr/>
        </p:nvGrpSpPr>
        <p:grpSpPr>
          <a:xfrm>
            <a:off x="248400" y="290160"/>
            <a:ext cx="576360" cy="474840"/>
            <a:chOff x="248400" y="290160"/>
            <a:chExt cx="576360" cy="474840"/>
          </a:xfrm>
        </p:grpSpPr>
        <p:sp>
          <p:nvSpPr>
            <p:cNvPr id="36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386"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智能照明系统的控制方式</a:t>
            </a:r>
            <a:endParaRPr lang="en-US" sz="3600" b="0" strike="noStrike" spc="-1">
              <a:solidFill>
                <a:schemeClr val="dk1"/>
              </a:solidFill>
              <a:latin typeface="Arial"/>
            </a:endParaRPr>
          </a:p>
        </p:txBody>
      </p:sp>
      <p:sp>
        <p:nvSpPr>
          <p:cNvPr id="387" name="content.1.subtitle"/>
          <p:cNvSpPr/>
          <p:nvPr/>
        </p:nvSpPr>
        <p:spPr>
          <a:xfrm>
            <a:off x="633600" y="227628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根据光照强度自动调节照明</a:t>
            </a:r>
            <a:endParaRPr lang="en-US" sz="1600" b="0" strike="noStrike" spc="-1">
              <a:solidFill>
                <a:srgbClr val="000000"/>
              </a:solidFill>
              <a:latin typeface="Arial"/>
            </a:endParaRPr>
          </a:p>
        </p:txBody>
      </p:sp>
      <p:sp>
        <p:nvSpPr>
          <p:cNvPr id="388" name="content.1.title"/>
          <p:cNvSpPr/>
          <p:nvPr/>
        </p:nvSpPr>
        <p:spPr>
          <a:xfrm>
            <a:off x="184320" y="162504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光照传感控制</a:t>
            </a:r>
            <a:endParaRPr lang="en-US" sz="2000" b="0" strike="noStrike" spc="-1">
              <a:solidFill>
                <a:srgbClr val="000000"/>
              </a:solidFill>
              <a:latin typeface="Arial"/>
            </a:endParaRPr>
          </a:p>
        </p:txBody>
      </p:sp>
      <p:sp>
        <p:nvSpPr>
          <p:cNvPr id="389" name="content.2.subtitle"/>
          <p:cNvSpPr/>
          <p:nvPr/>
        </p:nvSpPr>
        <p:spPr>
          <a:xfrm>
            <a:off x="7156800" y="237924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通过感应人体活动来控制照明</a:t>
            </a:r>
            <a:endParaRPr lang="en-US" sz="1600" b="0" strike="noStrike" spc="-1">
              <a:solidFill>
                <a:srgbClr val="000000"/>
              </a:solidFill>
              <a:latin typeface="Arial"/>
            </a:endParaRPr>
          </a:p>
        </p:txBody>
      </p:sp>
      <p:sp>
        <p:nvSpPr>
          <p:cNvPr id="390" name="content.2.title"/>
          <p:cNvSpPr/>
          <p:nvPr/>
        </p:nvSpPr>
        <p:spPr>
          <a:xfrm>
            <a:off x="6590160" y="162504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人体红外感应控制</a:t>
            </a:r>
            <a:endParaRPr lang="en-US" sz="2000" b="0" strike="noStrike" spc="-1">
              <a:solidFill>
                <a:srgbClr val="000000"/>
              </a:solidFill>
              <a:latin typeface="Arial"/>
            </a:endParaRPr>
          </a:p>
        </p:txBody>
      </p:sp>
      <p:sp>
        <p:nvSpPr>
          <p:cNvPr id="391" name="content.3.subtitle"/>
          <p:cNvSpPr/>
          <p:nvPr/>
        </p:nvSpPr>
        <p:spPr>
          <a:xfrm>
            <a:off x="3819240" y="23792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按照预设时间自动开启或关闭照明</a:t>
            </a:r>
            <a:endParaRPr lang="en-US" sz="1600" b="0" strike="noStrike" spc="-1">
              <a:solidFill>
                <a:srgbClr val="000000"/>
              </a:solidFill>
              <a:latin typeface="Arial"/>
            </a:endParaRPr>
          </a:p>
        </p:txBody>
      </p:sp>
      <p:sp>
        <p:nvSpPr>
          <p:cNvPr id="392" name="content.3.title"/>
          <p:cNvSpPr/>
          <p:nvPr/>
        </p:nvSpPr>
        <p:spPr>
          <a:xfrm>
            <a:off x="3350880" y="162504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时间定时控制</a:t>
            </a:r>
            <a:endParaRPr lang="en-US" sz="2000" b="0" strike="noStrike" spc="-1">
              <a:solidFill>
                <a:srgbClr val="000000"/>
              </a:solidFill>
              <a:latin typeface="Arial"/>
            </a:endParaRPr>
          </a:p>
        </p:txBody>
      </p:sp>
      <p:sp>
        <p:nvSpPr>
          <p:cNvPr id="393" name="content.4.subtitle"/>
          <p:cNvSpPr/>
          <p:nvPr/>
        </p:nvSpPr>
        <p:spPr>
          <a:xfrm>
            <a:off x="9835920" y="237924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94" name="content.4.title"/>
          <p:cNvSpPr/>
          <p:nvPr/>
        </p:nvSpPr>
        <p:spPr>
          <a:xfrm>
            <a:off x="9522000" y="162504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395" name="Group 14"/>
          <p:cNvGrpSpPr/>
          <p:nvPr/>
        </p:nvGrpSpPr>
        <p:grpSpPr>
          <a:xfrm>
            <a:off x="248400" y="281160"/>
            <a:ext cx="576360" cy="474840"/>
            <a:chOff x="248400" y="281160"/>
            <a:chExt cx="576360" cy="474840"/>
          </a:xfrm>
        </p:grpSpPr>
        <p:sp>
          <p:nvSpPr>
            <p:cNvPr id="396" name="AutoShape 15"/>
            <p:cNvSpPr/>
            <p:nvPr/>
          </p:nvSpPr>
          <p:spPr>
            <a:xfrm>
              <a:off x="248400" y="281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7" name="AutoShape 16"/>
            <p:cNvSpPr/>
            <p:nvPr/>
          </p:nvSpPr>
          <p:spPr>
            <a:xfrm>
              <a:off x="382680" y="288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8" name="AutoShape 17"/>
            <p:cNvSpPr/>
            <p:nvPr/>
          </p:nvSpPr>
          <p:spPr>
            <a:xfrm>
              <a:off x="510120" y="290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9" name="AutoShape 18"/>
            <p:cNvSpPr/>
            <p:nvPr/>
          </p:nvSpPr>
          <p:spPr>
            <a:xfrm>
              <a:off x="633960" y="299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0" name="AutoShape 19"/>
            <p:cNvSpPr/>
            <p:nvPr/>
          </p:nvSpPr>
          <p:spPr>
            <a:xfrm>
              <a:off x="751680" y="2955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1" name="AutoShape 20"/>
            <p:cNvSpPr/>
            <p:nvPr/>
          </p:nvSpPr>
          <p:spPr>
            <a:xfrm>
              <a:off x="248400" y="40860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2" name="AutoShape 21"/>
            <p:cNvSpPr/>
            <p:nvPr/>
          </p:nvSpPr>
          <p:spPr>
            <a:xfrm>
              <a:off x="382680" y="415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3" name="AutoShape 22"/>
            <p:cNvSpPr/>
            <p:nvPr/>
          </p:nvSpPr>
          <p:spPr>
            <a:xfrm>
              <a:off x="510120" y="41760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4" name="AutoShape 23"/>
            <p:cNvSpPr/>
            <p:nvPr/>
          </p:nvSpPr>
          <p:spPr>
            <a:xfrm>
              <a:off x="633960" y="426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5" name="AutoShape 24"/>
            <p:cNvSpPr/>
            <p:nvPr/>
          </p:nvSpPr>
          <p:spPr>
            <a:xfrm>
              <a:off x="751680" y="422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6" name="AutoShape 25"/>
            <p:cNvSpPr/>
            <p:nvPr/>
          </p:nvSpPr>
          <p:spPr>
            <a:xfrm>
              <a:off x="248400" y="535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7" name="AutoShape 26"/>
            <p:cNvSpPr/>
            <p:nvPr/>
          </p:nvSpPr>
          <p:spPr>
            <a:xfrm>
              <a:off x="382680" y="54288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8" name="AutoShape 27"/>
            <p:cNvSpPr/>
            <p:nvPr/>
          </p:nvSpPr>
          <p:spPr>
            <a:xfrm>
              <a:off x="510120" y="544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9" name="AutoShape 28"/>
            <p:cNvSpPr/>
            <p:nvPr/>
          </p:nvSpPr>
          <p:spPr>
            <a:xfrm>
              <a:off x="633960" y="55440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0" name="AutoShape 29"/>
            <p:cNvSpPr/>
            <p:nvPr/>
          </p:nvSpPr>
          <p:spPr>
            <a:xfrm>
              <a:off x="751680" y="549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1" name="AutoShape 30"/>
            <p:cNvSpPr/>
            <p:nvPr/>
          </p:nvSpPr>
          <p:spPr>
            <a:xfrm>
              <a:off x="248400" y="662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2" name="AutoShape 31"/>
            <p:cNvSpPr/>
            <p:nvPr/>
          </p:nvSpPr>
          <p:spPr>
            <a:xfrm>
              <a:off x="382680" y="669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3" name="AutoShape 32"/>
            <p:cNvSpPr/>
            <p:nvPr/>
          </p:nvSpPr>
          <p:spPr>
            <a:xfrm>
              <a:off x="510120" y="671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4" name="AutoShape 33"/>
            <p:cNvSpPr/>
            <p:nvPr/>
          </p:nvSpPr>
          <p:spPr>
            <a:xfrm>
              <a:off x="633960" y="681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5" name="AutoShape 34"/>
            <p:cNvSpPr/>
            <p:nvPr/>
          </p:nvSpPr>
          <p:spPr>
            <a:xfrm>
              <a:off x="751680" y="6771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416" name="任意多边形: 形状 17"/>
          <p:cNvSpPr/>
          <p:nvPr/>
        </p:nvSpPr>
        <p:spPr>
          <a:xfrm>
            <a:off x="968400" y="4754520"/>
            <a:ext cx="9975600" cy="2031840"/>
          </a:xfrm>
          <a:custGeom>
            <a:gdLst>
              <a:gd name="textAreaLeft" fmla="*/ 0 w 9975600"/>
              <a:gd name="textAreaRight" fmla="*/ 9975960 w 997560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gradFill rotWithShape="0">
            <a:gsLst>
              <a:gs pos="0">
                <a:srgbClr val="4874CB">
                  <a:alpha val="15000"/>
                </a:srgbClr>
              </a:gs>
              <a:gs pos="100000">
                <a:srgbClr val="4874CB">
                  <a:alpha val="0"/>
                </a:srgbClr>
              </a:gs>
            </a:gsLst>
            <a:lin ang="5400000"/>
          </a:gradFill>
          <a:ln>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7" name="任意多边形: 形状 4"/>
          <p:cNvSpPr/>
          <p:nvPr/>
        </p:nvSpPr>
        <p:spPr>
          <a:xfrm>
            <a:off x="5711400" y="5725440"/>
            <a:ext cx="818280" cy="414000"/>
          </a:xfrm>
          <a:custGeom>
            <a:gdLst>
              <a:gd name="textAreaLeft" fmla="*/ 0 w 818280"/>
              <a:gd name="textAreaRight" fmla="*/ 818640 w 818280"/>
              <a:gd name="textAreaTop" fmla="*/ 0 h 414000"/>
              <a:gd name="textAreaBottom" fmla="*/ 414360 h 414000"/>
            </a:gdLst>
            <a:rect l="textAreaLeft" t="textAreaTop" r="textAreaRight" b="textAreaBottom"/>
            <a:pathLst>
              <a:path w="1450657" h="734377">
                <a:moveTo>
                  <a:pt x="1450658" y="523875"/>
                </a:moveTo>
                <a:lnTo>
                  <a:pt x="161925" y="734377"/>
                </a:lnTo>
                <a:lnTo>
                  <a:pt x="0" y="0"/>
                </a:lnTo>
                <a:close/>
              </a:path>
            </a:pathLst>
          </a:custGeom>
          <a:gradFill rotWithShape="0">
            <a:gsLst>
              <a:gs pos="1000">
                <a:srgbClr val="7093D6"/>
              </a:gs>
              <a:gs pos="78000">
                <a:srgbClr val="3766C3"/>
              </a:gs>
            </a:gsLst>
            <a:lin ang="1620000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18" name="任意多边形: 形状 5"/>
          <p:cNvSpPr/>
          <p:nvPr/>
        </p:nvSpPr>
        <p:spPr>
          <a:xfrm>
            <a:off x="5266440" y="5449320"/>
            <a:ext cx="536040" cy="690120"/>
          </a:xfrm>
          <a:custGeom>
            <a:gdLst>
              <a:gd name="textAreaLeft" fmla="*/ 0 w 536040"/>
              <a:gd name="textAreaRight" fmla="*/ 536400 w 536040"/>
              <a:gd name="textAreaTop" fmla="*/ 0 h 690120"/>
              <a:gd name="textAreaBottom" fmla="*/ 690480 h 690120"/>
            </a:gdLst>
            <a:rect l="textAreaLeft" t="textAreaTop" r="textAreaRight" b="textAreaBottom"/>
            <a:pathLst>
              <a:path w="950594" h="1223009">
                <a:moveTo>
                  <a:pt x="0" y="0"/>
                </a:moveTo>
                <a:lnTo>
                  <a:pt x="788670" y="488633"/>
                </a:lnTo>
                <a:lnTo>
                  <a:pt x="950595" y="1223010"/>
                </a:lnTo>
                <a:close/>
              </a:path>
            </a:pathLst>
          </a:custGeom>
          <a:gradFill rotWithShape="0">
            <a:gsLst>
              <a:gs pos="19000">
                <a:srgbClr val="91ACE0"/>
              </a:gs>
              <a:gs pos="92000">
                <a:srgbClr val="4874CB"/>
              </a:gs>
            </a:gsLst>
            <a:lin ang="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19" name="任意多边形: 形状 6"/>
          <p:cNvSpPr/>
          <p:nvPr/>
        </p:nvSpPr>
        <p:spPr>
          <a:xfrm>
            <a:off x="5266440" y="4809960"/>
            <a:ext cx="444960" cy="914760"/>
          </a:xfrm>
          <a:custGeom>
            <a:gdLst>
              <a:gd name="textAreaLeft" fmla="*/ 0 w 444960"/>
              <a:gd name="textAreaRight" fmla="*/ 445320 w 444960"/>
              <a:gd name="textAreaTop" fmla="*/ 0 h 914760"/>
              <a:gd name="textAreaBottom" fmla="*/ 915120 h 914760"/>
            </a:gdLst>
            <a:rect l="textAreaLeft" t="textAreaTop" r="textAreaRight" b="textAreaBottom"/>
            <a:pathLst>
              <a:path w="788670" h="1621155">
                <a:moveTo>
                  <a:pt x="0" y="1132523"/>
                </a:moveTo>
                <a:lnTo>
                  <a:pt x="619125" y="0"/>
                </a:lnTo>
                <a:lnTo>
                  <a:pt x="788670" y="1621155"/>
                </a:lnTo>
                <a:close/>
              </a:path>
            </a:pathLst>
          </a:custGeom>
          <a:gradFill rotWithShape="0">
            <a:gsLst>
              <a:gs pos="0">
                <a:srgbClr val="A4BAE5"/>
              </a:gs>
              <a:gs pos="100000">
                <a:srgbClr val="6287D2"/>
              </a:gs>
            </a:gsLst>
            <a:lin ang="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20" name="任意多边形: 形状 7"/>
          <p:cNvSpPr/>
          <p:nvPr/>
        </p:nvSpPr>
        <p:spPr>
          <a:xfrm>
            <a:off x="5711400" y="5147280"/>
            <a:ext cx="818280" cy="873360"/>
          </a:xfrm>
          <a:custGeom>
            <a:gdLst>
              <a:gd name="textAreaLeft" fmla="*/ 0 w 818280"/>
              <a:gd name="textAreaRight" fmla="*/ 818640 w 818280"/>
              <a:gd name="textAreaTop" fmla="*/ 0 h 873360"/>
              <a:gd name="textAreaBottom" fmla="*/ 873720 h 873360"/>
            </a:gdLst>
            <a:rect l="textAreaLeft" t="textAreaTop" r="textAreaRight" b="textAreaBottom"/>
            <a:pathLst>
              <a:path w="1450657" h="1547812">
                <a:moveTo>
                  <a:pt x="1385888" y="0"/>
                </a:moveTo>
                <a:lnTo>
                  <a:pt x="1450658" y="1547812"/>
                </a:lnTo>
                <a:lnTo>
                  <a:pt x="0" y="1023938"/>
                </a:lnTo>
                <a:close/>
              </a:path>
            </a:pathLst>
          </a:custGeom>
          <a:gradFill rotWithShape="0">
            <a:gsLst>
              <a:gs pos="36000">
                <a:srgbClr val="2E54A1"/>
              </a:gs>
              <a:gs pos="100000">
                <a:srgbClr val="7F9EDB"/>
              </a:gs>
            </a:gsLst>
            <a:lin ang="18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21" name="任意多边形: 形状 9"/>
          <p:cNvSpPr/>
          <p:nvPr/>
        </p:nvSpPr>
        <p:spPr>
          <a:xfrm>
            <a:off x="6409440" y="4599720"/>
            <a:ext cx="520200" cy="711360"/>
          </a:xfrm>
          <a:custGeom>
            <a:gdLst>
              <a:gd name="textAreaLeft" fmla="*/ 0 w 520200"/>
              <a:gd name="textAreaRight" fmla="*/ 520560 w 520200"/>
              <a:gd name="textAreaTop" fmla="*/ 0 h 711360"/>
              <a:gd name="textAreaBottom" fmla="*/ 711720 h 711360"/>
            </a:gdLst>
            <a:rect l="textAreaLeft" t="textAreaTop" r="textAreaRight" b="textAreaBottom"/>
            <a:pathLst>
              <a:path w="922019" h="1261109">
                <a:moveTo>
                  <a:pt x="149542" y="969645"/>
                </a:moveTo>
                <a:lnTo>
                  <a:pt x="0" y="0"/>
                </a:lnTo>
                <a:lnTo>
                  <a:pt x="922020" y="1261110"/>
                </a:lnTo>
                <a:close/>
              </a:path>
            </a:pathLst>
          </a:custGeom>
          <a:gradFill rotWithShape="0">
            <a:gsLst>
              <a:gs pos="1000">
                <a:srgbClr val="91ACE0"/>
              </a:gs>
              <a:gs pos="92000">
                <a:srgbClr val="4874CB"/>
              </a:gs>
            </a:gsLst>
            <a:lin ang="9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22" name="任意多边形: 形状 10"/>
          <p:cNvSpPr/>
          <p:nvPr/>
        </p:nvSpPr>
        <p:spPr>
          <a:xfrm>
            <a:off x="6493680" y="5147280"/>
            <a:ext cx="435600" cy="873360"/>
          </a:xfrm>
          <a:custGeom>
            <a:gdLst>
              <a:gd name="textAreaLeft" fmla="*/ 0 w 435600"/>
              <a:gd name="textAreaRight" fmla="*/ 435960 w 435600"/>
              <a:gd name="textAreaTop" fmla="*/ 0 h 873360"/>
              <a:gd name="textAreaBottom" fmla="*/ 873720 h 873360"/>
            </a:gdLst>
            <a:rect l="textAreaLeft" t="textAreaTop" r="textAreaRight" b="textAreaBottom"/>
            <a:pathLst>
              <a:path w="772477" h="1547812">
                <a:moveTo>
                  <a:pt x="0" y="0"/>
                </a:moveTo>
                <a:lnTo>
                  <a:pt x="772477" y="291465"/>
                </a:lnTo>
                <a:lnTo>
                  <a:pt x="64770" y="1547812"/>
                </a:lnTo>
                <a:close/>
              </a:path>
            </a:pathLst>
          </a:custGeom>
          <a:gradFill rotWithShape="0">
            <a:gsLst>
              <a:gs pos="28000">
                <a:srgbClr val="2E54A1"/>
              </a:gs>
              <a:gs pos="100000">
                <a:srgbClr val="7F9EDB"/>
              </a:gs>
            </a:gsLst>
            <a:lin ang="21594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23" name="任意多边形: 形状 11"/>
          <p:cNvSpPr/>
          <p:nvPr/>
        </p:nvSpPr>
        <p:spPr>
          <a:xfrm>
            <a:off x="5615640" y="4599720"/>
            <a:ext cx="877680" cy="546840"/>
          </a:xfrm>
          <a:custGeom>
            <a:gdLst>
              <a:gd name="textAreaLeft" fmla="*/ 0 w 877680"/>
              <a:gd name="textAreaRight" fmla="*/ 878040 w 877680"/>
              <a:gd name="textAreaTop" fmla="*/ 0 h 546840"/>
              <a:gd name="textAreaBottom" fmla="*/ 547200 h 546840"/>
            </a:gdLst>
            <a:rect l="textAreaLeft" t="textAreaTop" r="textAreaRight" b="textAreaBottom"/>
            <a:pathLst>
              <a:path w="1555432" h="969644">
                <a:moveTo>
                  <a:pt x="0" y="372428"/>
                </a:moveTo>
                <a:lnTo>
                  <a:pt x="1405890" y="0"/>
                </a:lnTo>
                <a:lnTo>
                  <a:pt x="1555433" y="969645"/>
                </a:lnTo>
                <a:close/>
              </a:path>
            </a:pathLst>
          </a:custGeom>
          <a:gradFill rotWithShape="0">
            <a:gsLst>
              <a:gs pos="0">
                <a:srgbClr val="9AB3E2"/>
              </a:gs>
              <a:gs pos="100000">
                <a:srgbClr val="4874CB"/>
              </a:gs>
            </a:gsLst>
            <a:lin ang="72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24" name="任意多边形: 形状 12"/>
          <p:cNvSpPr/>
          <p:nvPr/>
        </p:nvSpPr>
        <p:spPr>
          <a:xfrm>
            <a:off x="5615640" y="4809960"/>
            <a:ext cx="877680" cy="914760"/>
          </a:xfrm>
          <a:custGeom>
            <a:gdLst>
              <a:gd name="textAreaLeft" fmla="*/ 0 w 877680"/>
              <a:gd name="textAreaRight" fmla="*/ 878040 w 877680"/>
              <a:gd name="textAreaTop" fmla="*/ 0 h 914760"/>
              <a:gd name="textAreaBottom" fmla="*/ 915120 h 914760"/>
            </a:gdLst>
            <a:rect l="textAreaLeft" t="textAreaTop" r="textAreaRight" b="textAreaBottom"/>
            <a:pathLst>
              <a:path w="1555432" h="1621155">
                <a:moveTo>
                  <a:pt x="0" y="0"/>
                </a:moveTo>
                <a:lnTo>
                  <a:pt x="1555433" y="597218"/>
                </a:lnTo>
                <a:lnTo>
                  <a:pt x="169545" y="1621155"/>
                </a:lnTo>
                <a:close/>
              </a:path>
            </a:pathLst>
          </a:custGeom>
          <a:gradFill rotWithShape="0">
            <a:gsLst>
              <a:gs pos="0">
                <a:srgbClr val="BDCDEC"/>
              </a:gs>
              <a:gs pos="100000">
                <a:srgbClr val="7294D7"/>
              </a:gs>
            </a:gsLst>
            <a:lin ang="27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425" name="椭圆 13"/>
          <p:cNvSpPr/>
          <p:nvPr/>
        </p:nvSpPr>
        <p:spPr>
          <a:xfrm rot="20464799">
            <a:off x="4704120" y="5119920"/>
            <a:ext cx="2864160" cy="597960"/>
          </a:xfrm>
          <a:prstGeom prst="ellipse">
            <a:avLst/>
          </a:prstGeom>
          <a:noFill/>
          <a:ln w="9525">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6" name="椭圆 14"/>
          <p:cNvSpPr/>
          <p:nvPr/>
        </p:nvSpPr>
        <p:spPr>
          <a:xfrm rot="997800">
            <a:off x="4816080" y="5119920"/>
            <a:ext cx="2639880" cy="597960"/>
          </a:xfrm>
          <a:prstGeom prst="ellipse">
            <a:avLst/>
          </a:prstGeom>
          <a:noFill/>
          <a:ln w="19050">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7" name="椭圆 15"/>
          <p:cNvSpPr/>
          <p:nvPr/>
        </p:nvSpPr>
        <p:spPr>
          <a:xfrm rot="19669200">
            <a:off x="4622400" y="5120280"/>
            <a:ext cx="2864160" cy="597960"/>
          </a:xfrm>
          <a:prstGeom prst="ellipse">
            <a:avLst/>
          </a:prstGeom>
          <a:noFill/>
          <a:ln w="19050">
            <a:solidFill>
              <a:srgbClr val="91ACE0"/>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8" name="椭圆 18"/>
          <p:cNvSpPr/>
          <p:nvPr/>
        </p:nvSpPr>
        <p:spPr>
          <a:xfrm>
            <a:off x="6975360" y="5307840"/>
            <a:ext cx="111240" cy="11124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9" name="椭圆 19"/>
          <p:cNvSpPr/>
          <p:nvPr/>
        </p:nvSpPr>
        <p:spPr>
          <a:xfrm>
            <a:off x="6339240" y="5727240"/>
            <a:ext cx="111240" cy="111240"/>
          </a:xfrm>
          <a:prstGeom prst="ellipse">
            <a:avLst/>
          </a:prstGeom>
          <a:gradFill rotWithShape="0">
            <a:gsLst>
              <a:gs pos="1000">
                <a:srgbClr val="DAE3F5"/>
              </a:gs>
              <a:gs pos="100000">
                <a:srgbClr val="4874CB"/>
              </a:gs>
            </a:gsLst>
            <a:lin ang="27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0" name="任意多边形: 形状 21"/>
          <p:cNvSpPr/>
          <p:nvPr/>
        </p:nvSpPr>
        <p:spPr>
          <a:xfrm>
            <a:off x="968400" y="4184280"/>
            <a:ext cx="10253520" cy="2031840"/>
          </a:xfrm>
          <a:custGeom>
            <a:gdLst>
              <a:gd name="textAreaLeft" fmla="*/ 0 w 10253520"/>
              <a:gd name="textAreaRight" fmla="*/ 10253880 w 1025352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noFill/>
          <a:ln w="15875">
            <a:solidFill>
              <a:srgbClr val="B6C7EA"/>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1" name="椭圆 85"/>
          <p:cNvSpPr/>
          <p:nvPr/>
        </p:nvSpPr>
        <p:spPr>
          <a:xfrm>
            <a:off x="223740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2" name="椭圆 86"/>
          <p:cNvSpPr/>
          <p:nvPr/>
        </p:nvSpPr>
        <p:spPr>
          <a:xfrm>
            <a:off x="226584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433" name="直接连接符 82"/>
          <p:cNvCxnSpPr/>
          <p:nvPr/>
        </p:nvCxnSpPr>
        <p:spPr>
          <a:xfrm flipV="1">
            <a:off x="2312640" y="4244040"/>
            <a:ext cx="360" cy="657720"/>
          </a:xfrm>
          <a:prstGeom prst="straightConnector1">
            <a:avLst/>
          </a:prstGeom>
          <a:ln>
            <a:solidFill>
              <a:srgbClr val="4874CB">
                <a:alpha val="0"/>
              </a:srgbClr>
            </a:solidFill>
          </a:ln>
        </p:spPr>
      </p:cxnSp>
      <p:sp>
        <p:nvSpPr>
          <p:cNvPr id="434" name="椭圆 93"/>
          <p:cNvSpPr/>
          <p:nvPr/>
        </p:nvSpPr>
        <p:spPr>
          <a:xfrm>
            <a:off x="980568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5" name="椭圆 94"/>
          <p:cNvSpPr/>
          <p:nvPr/>
        </p:nvSpPr>
        <p:spPr>
          <a:xfrm>
            <a:off x="983412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436" name="直接连接符 90"/>
          <p:cNvCxnSpPr/>
          <p:nvPr/>
        </p:nvCxnSpPr>
        <p:spPr>
          <a:xfrm flipV="1">
            <a:off x="9880920" y="4244040"/>
            <a:ext cx="360" cy="657720"/>
          </a:xfrm>
          <a:prstGeom prst="straightConnector1">
            <a:avLst/>
          </a:prstGeom>
          <a:ln>
            <a:solidFill>
              <a:srgbClr val="4874CB">
                <a:alpha val="0"/>
              </a:srgbClr>
            </a:solidFill>
          </a:ln>
        </p:spPr>
      </p:cxnSp>
      <p:sp>
        <p:nvSpPr>
          <p:cNvPr id="437" name="椭圆 102"/>
          <p:cNvSpPr/>
          <p:nvPr/>
        </p:nvSpPr>
        <p:spPr>
          <a:xfrm>
            <a:off x="476028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8" name="椭圆 103"/>
          <p:cNvSpPr/>
          <p:nvPr/>
        </p:nvSpPr>
        <p:spPr>
          <a:xfrm>
            <a:off x="478872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439" name="直接连接符 99"/>
          <p:cNvCxnSpPr/>
          <p:nvPr/>
        </p:nvCxnSpPr>
        <p:spPr>
          <a:xfrm flipV="1">
            <a:off x="4835160" y="3515040"/>
            <a:ext cx="360" cy="658080"/>
          </a:xfrm>
          <a:prstGeom prst="straightConnector1">
            <a:avLst/>
          </a:prstGeom>
          <a:ln>
            <a:solidFill>
              <a:srgbClr val="4874CB">
                <a:alpha val="0"/>
              </a:srgbClr>
            </a:solidFill>
          </a:ln>
        </p:spPr>
      </p:cxnSp>
      <p:sp>
        <p:nvSpPr>
          <p:cNvPr id="440" name="椭圆 110"/>
          <p:cNvSpPr/>
          <p:nvPr/>
        </p:nvSpPr>
        <p:spPr>
          <a:xfrm>
            <a:off x="728280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41" name="椭圆 111"/>
          <p:cNvSpPr/>
          <p:nvPr/>
        </p:nvSpPr>
        <p:spPr>
          <a:xfrm>
            <a:off x="731124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442" name="直接连接符 107"/>
          <p:cNvCxnSpPr/>
          <p:nvPr/>
        </p:nvCxnSpPr>
        <p:spPr>
          <a:xfrm flipV="1">
            <a:off x="7358040" y="3515040"/>
            <a:ext cx="360" cy="658080"/>
          </a:xfrm>
          <a:prstGeom prst="straightConnector1">
            <a:avLst/>
          </a:prstGeom>
          <a:ln>
            <a:solidFill>
              <a:srgbClr val="4874CB">
                <a:alpha val="0"/>
              </a:srgbClr>
            </a:solidFill>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4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44"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45" name="Group 14"/>
          <p:cNvGrpSpPr/>
          <p:nvPr/>
        </p:nvGrpSpPr>
        <p:grpSpPr>
          <a:xfrm>
            <a:off x="248400" y="290160"/>
            <a:ext cx="576360" cy="474840"/>
            <a:chOff x="248400" y="290160"/>
            <a:chExt cx="576360" cy="474840"/>
          </a:xfrm>
        </p:grpSpPr>
        <p:sp>
          <p:nvSpPr>
            <p:cNvPr id="44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466"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智能照明系统的发展趋势</a:t>
            </a:r>
            <a:endParaRPr lang="en-US" sz="2200" b="0" strike="noStrike" spc="-1">
              <a:solidFill>
                <a:srgbClr val="000000"/>
              </a:solidFill>
              <a:latin typeface="Arial"/>
            </a:endParaRPr>
          </a:p>
        </p:txBody>
      </p:sp>
      <p:sp>
        <p:nvSpPr>
          <p:cNvPr id="467"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智能照明系统的发展趋势包括蓝牙</a:t>
            </a:r>
            <a:r>
              <a:rPr lang="en-US" sz="1400" b="0" strike="noStrike" spc="148">
                <a:solidFill>
                  <a:schemeClr val="dk1"/>
                </a:solidFill>
                <a:latin typeface="Arial"/>
                <a:ea typeface="微软雅黑"/>
              </a:rPr>
              <a:t>Mesh</a:t>
            </a:r>
            <a:r>
              <a:rPr lang="zh-CN" sz="1400" b="0" strike="noStrike" spc="148">
                <a:solidFill>
                  <a:schemeClr val="dk1"/>
                </a:solidFill>
                <a:latin typeface="Arial"/>
                <a:ea typeface="微软雅黑"/>
              </a:rPr>
              <a:t>技术应用、智能光源研发以及智能照明与环境感知的结合。随着技术的发展，智能照明系统将更加智能化、节能环保，为建筑提供更好的照明解决方案。</a:t>
            </a:r>
            <a:endParaRPr lang="en-US" sz="14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68" name="PlaceHolder 1"/>
          <p:cNvSpPr>
            <a:spLocks noGrp="1"/>
          </p:cNvSpPr>
          <p:nvPr>
            <p:ph/>
          </p:nvPr>
        </p:nvSpPr>
        <p:spPr>
          <a:xfrm>
            <a:off x="5611320" y="18471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469" name="PlaceHolder 2"/>
          <p:cNvSpPr>
            <a:spLocks noGrp="1"/>
          </p:cNvSpPr>
          <p:nvPr>
            <p:ph type="title" idx="4294967295"/>
          </p:nvPr>
        </p:nvSpPr>
        <p:spPr>
          <a:xfrm>
            <a:off x="5700240" y="2642760"/>
            <a:ext cx="6004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智能空调系统</a:t>
            </a:r>
            <a:endParaRPr lang="en-US" sz="3600" b="0" strike="noStrike" spc="-1">
              <a:solidFill>
                <a:schemeClr val="dk1"/>
              </a:solidFill>
              <a:latin typeface="Arial"/>
            </a:endParaRPr>
          </a:p>
        </p:txBody>
      </p:sp>
      <p:sp>
        <p:nvSpPr>
          <p:cNvPr id="4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471"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智能空调系统的优势</a:t>
            </a:r>
            <a:endParaRPr lang="en-US" sz="3600" b="0" strike="noStrike" spc="-1">
              <a:solidFill>
                <a:schemeClr val="dk1"/>
              </a:solidFill>
              <a:latin typeface="Arial"/>
            </a:endParaRPr>
          </a:p>
        </p:txBody>
      </p:sp>
      <p:sp>
        <p:nvSpPr>
          <p:cNvPr id="47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减少能源消耗，保护环境</a:t>
            </a:r>
            <a:endParaRPr lang="en-US" sz="1400" b="0" strike="noStrike" spc="-1">
              <a:solidFill>
                <a:srgbClr val="000000"/>
              </a:solidFill>
              <a:latin typeface="Arial"/>
            </a:endParaRPr>
          </a:p>
        </p:txBody>
      </p:sp>
      <p:sp>
        <p:nvSpPr>
          <p:cNvPr id="47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节能环保</a:t>
            </a:r>
            <a:endParaRPr lang="en-US" sz="2000" b="0" strike="noStrike" spc="-1">
              <a:solidFill>
                <a:srgbClr val="000000"/>
              </a:solidFill>
              <a:latin typeface="Arial"/>
            </a:endParaRPr>
          </a:p>
        </p:txBody>
      </p:sp>
      <p:sp>
        <p:nvSpPr>
          <p:cNvPr id="47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47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47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实时监测空气质量，保障健康</a:t>
            </a:r>
            <a:endParaRPr lang="en-US" sz="1400" b="0" strike="noStrike" spc="-1">
              <a:solidFill>
                <a:srgbClr val="000000"/>
              </a:solidFill>
              <a:latin typeface="Arial"/>
            </a:endParaRPr>
          </a:p>
        </p:txBody>
      </p:sp>
      <p:sp>
        <p:nvSpPr>
          <p:cNvPr id="47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空气质量监测</a:t>
            </a:r>
            <a:endParaRPr lang="en-US" sz="2000" b="0" strike="noStrike" spc="-1">
              <a:solidFill>
                <a:srgbClr val="000000"/>
              </a:solidFill>
              <a:latin typeface="Arial"/>
            </a:endParaRPr>
          </a:p>
        </p:txBody>
      </p:sp>
      <p:sp>
        <p:nvSpPr>
          <p:cNvPr id="4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47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根据需求调节室内温度</a:t>
            </a:r>
            <a:endParaRPr lang="en-US" sz="1400" b="0" strike="noStrike" spc="-1">
              <a:solidFill>
                <a:srgbClr val="000000"/>
              </a:solidFill>
              <a:latin typeface="Arial"/>
            </a:endParaRPr>
          </a:p>
        </p:txBody>
      </p:sp>
      <p:sp>
        <p:nvSpPr>
          <p:cNvPr id="48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舒适温度调节</a:t>
            </a:r>
            <a:endParaRPr lang="en-US" sz="2000" b="0" strike="noStrike" spc="-1">
              <a:solidFill>
                <a:srgbClr val="000000"/>
              </a:solidFill>
              <a:latin typeface="Arial"/>
            </a:endParaRPr>
          </a:p>
        </p:txBody>
      </p:sp>
      <p:grpSp>
        <p:nvGrpSpPr>
          <p:cNvPr id="481" name="Group 14"/>
          <p:cNvGrpSpPr/>
          <p:nvPr/>
        </p:nvGrpSpPr>
        <p:grpSpPr>
          <a:xfrm>
            <a:off x="248400" y="290160"/>
            <a:ext cx="576360" cy="474840"/>
            <a:chOff x="248400" y="290160"/>
            <a:chExt cx="576360" cy="474840"/>
          </a:xfrm>
        </p:grpSpPr>
        <p:sp>
          <p:nvSpPr>
            <p:cNvPr id="48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502"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智能空调系统的应用场景</a:t>
            </a:r>
            <a:endParaRPr lang="en-US" sz="3600" b="0" strike="noStrike" spc="-1">
              <a:solidFill>
                <a:schemeClr val="dk1"/>
              </a:solidFill>
              <a:latin typeface="Arial"/>
            </a:endParaRPr>
          </a:p>
        </p:txBody>
      </p:sp>
      <p:sp>
        <p:nvSpPr>
          <p:cNvPr id="503" name="content.1.subtitle"/>
          <p:cNvSpPr/>
          <p:nvPr/>
        </p:nvSpPr>
        <p:spPr>
          <a:xfrm>
            <a:off x="633600" y="227628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提高办公环境舒适度</a:t>
            </a:r>
            <a:endParaRPr lang="en-US" sz="1600" b="0" strike="noStrike" spc="-1">
              <a:solidFill>
                <a:srgbClr val="000000"/>
              </a:solidFill>
              <a:latin typeface="Arial"/>
            </a:endParaRPr>
          </a:p>
        </p:txBody>
      </p:sp>
      <p:sp>
        <p:nvSpPr>
          <p:cNvPr id="504" name="content.1.title"/>
          <p:cNvSpPr/>
          <p:nvPr/>
        </p:nvSpPr>
        <p:spPr>
          <a:xfrm>
            <a:off x="184320" y="162504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商业办公楼</a:t>
            </a:r>
            <a:endParaRPr lang="en-US" sz="2000" b="0" strike="noStrike" spc="-1">
              <a:solidFill>
                <a:srgbClr val="000000"/>
              </a:solidFill>
              <a:latin typeface="Arial"/>
            </a:endParaRPr>
          </a:p>
        </p:txBody>
      </p:sp>
      <p:sp>
        <p:nvSpPr>
          <p:cNvPr id="505" name="content.2.subtitle"/>
          <p:cNvSpPr/>
          <p:nvPr/>
        </p:nvSpPr>
        <p:spPr>
          <a:xfrm>
            <a:off x="7156800" y="237924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确保患者舒适和医疗环境质量</a:t>
            </a:r>
            <a:endParaRPr lang="en-US" sz="1600" b="0" strike="noStrike" spc="-1">
              <a:solidFill>
                <a:srgbClr val="000000"/>
              </a:solidFill>
              <a:latin typeface="Arial"/>
            </a:endParaRPr>
          </a:p>
        </p:txBody>
      </p:sp>
      <p:sp>
        <p:nvSpPr>
          <p:cNvPr id="506" name="content.2.title"/>
          <p:cNvSpPr/>
          <p:nvPr/>
        </p:nvSpPr>
        <p:spPr>
          <a:xfrm>
            <a:off x="6590160" y="162504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医院</a:t>
            </a:r>
            <a:endParaRPr lang="en-US" sz="2000" b="0" strike="noStrike" spc="-1">
              <a:solidFill>
                <a:srgbClr val="000000"/>
              </a:solidFill>
              <a:latin typeface="Arial"/>
            </a:endParaRPr>
          </a:p>
        </p:txBody>
      </p:sp>
      <p:sp>
        <p:nvSpPr>
          <p:cNvPr id="507" name="content.3.subtitle"/>
          <p:cNvSpPr/>
          <p:nvPr/>
        </p:nvSpPr>
        <p:spPr>
          <a:xfrm>
            <a:off x="3819240" y="23792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提供舒适的住宿体验</a:t>
            </a:r>
            <a:endParaRPr lang="en-US" sz="1600" b="0" strike="noStrike" spc="-1">
              <a:solidFill>
                <a:srgbClr val="000000"/>
              </a:solidFill>
              <a:latin typeface="Arial"/>
            </a:endParaRPr>
          </a:p>
        </p:txBody>
      </p:sp>
      <p:sp>
        <p:nvSpPr>
          <p:cNvPr id="508" name="content.3.title"/>
          <p:cNvSpPr/>
          <p:nvPr/>
        </p:nvSpPr>
        <p:spPr>
          <a:xfrm>
            <a:off x="3350880" y="162504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酒店</a:t>
            </a:r>
            <a:endParaRPr lang="en-US" sz="2000" b="0" strike="noStrike" spc="-1">
              <a:solidFill>
                <a:srgbClr val="000000"/>
              </a:solidFill>
              <a:latin typeface="Arial"/>
            </a:endParaRPr>
          </a:p>
        </p:txBody>
      </p:sp>
      <p:sp>
        <p:nvSpPr>
          <p:cNvPr id="509" name="content.4.subtitle"/>
          <p:cNvSpPr/>
          <p:nvPr/>
        </p:nvSpPr>
        <p:spPr>
          <a:xfrm>
            <a:off x="9835920" y="237924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510" name="content.4.title"/>
          <p:cNvSpPr/>
          <p:nvPr/>
        </p:nvSpPr>
        <p:spPr>
          <a:xfrm>
            <a:off x="9522000" y="162504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511" name="Group 14"/>
          <p:cNvGrpSpPr/>
          <p:nvPr/>
        </p:nvGrpSpPr>
        <p:grpSpPr>
          <a:xfrm>
            <a:off x="248400" y="281160"/>
            <a:ext cx="576360" cy="474840"/>
            <a:chOff x="248400" y="281160"/>
            <a:chExt cx="576360" cy="474840"/>
          </a:xfrm>
        </p:grpSpPr>
        <p:sp>
          <p:nvSpPr>
            <p:cNvPr id="512" name="AutoShape 15"/>
            <p:cNvSpPr/>
            <p:nvPr/>
          </p:nvSpPr>
          <p:spPr>
            <a:xfrm>
              <a:off x="248400" y="281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3" name="AutoShape 16"/>
            <p:cNvSpPr/>
            <p:nvPr/>
          </p:nvSpPr>
          <p:spPr>
            <a:xfrm>
              <a:off x="382680" y="288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4" name="AutoShape 17"/>
            <p:cNvSpPr/>
            <p:nvPr/>
          </p:nvSpPr>
          <p:spPr>
            <a:xfrm>
              <a:off x="510120" y="290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5" name="AutoShape 18"/>
            <p:cNvSpPr/>
            <p:nvPr/>
          </p:nvSpPr>
          <p:spPr>
            <a:xfrm>
              <a:off x="633960" y="299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6" name="AutoShape 19"/>
            <p:cNvSpPr/>
            <p:nvPr/>
          </p:nvSpPr>
          <p:spPr>
            <a:xfrm>
              <a:off x="751680" y="2955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7" name="AutoShape 20"/>
            <p:cNvSpPr/>
            <p:nvPr/>
          </p:nvSpPr>
          <p:spPr>
            <a:xfrm>
              <a:off x="248400" y="40860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8" name="AutoShape 21"/>
            <p:cNvSpPr/>
            <p:nvPr/>
          </p:nvSpPr>
          <p:spPr>
            <a:xfrm>
              <a:off x="382680" y="415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9" name="AutoShape 22"/>
            <p:cNvSpPr/>
            <p:nvPr/>
          </p:nvSpPr>
          <p:spPr>
            <a:xfrm>
              <a:off x="510120" y="41760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0" name="AutoShape 23"/>
            <p:cNvSpPr/>
            <p:nvPr/>
          </p:nvSpPr>
          <p:spPr>
            <a:xfrm>
              <a:off x="633960" y="426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1" name="AutoShape 24"/>
            <p:cNvSpPr/>
            <p:nvPr/>
          </p:nvSpPr>
          <p:spPr>
            <a:xfrm>
              <a:off x="751680" y="422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2" name="AutoShape 25"/>
            <p:cNvSpPr/>
            <p:nvPr/>
          </p:nvSpPr>
          <p:spPr>
            <a:xfrm>
              <a:off x="248400" y="535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3" name="AutoShape 26"/>
            <p:cNvSpPr/>
            <p:nvPr/>
          </p:nvSpPr>
          <p:spPr>
            <a:xfrm>
              <a:off x="382680" y="54288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4" name="AutoShape 27"/>
            <p:cNvSpPr/>
            <p:nvPr/>
          </p:nvSpPr>
          <p:spPr>
            <a:xfrm>
              <a:off x="510120" y="544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5" name="AutoShape 28"/>
            <p:cNvSpPr/>
            <p:nvPr/>
          </p:nvSpPr>
          <p:spPr>
            <a:xfrm>
              <a:off x="633960" y="55440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6" name="AutoShape 29"/>
            <p:cNvSpPr/>
            <p:nvPr/>
          </p:nvSpPr>
          <p:spPr>
            <a:xfrm>
              <a:off x="751680" y="549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7" name="AutoShape 30"/>
            <p:cNvSpPr/>
            <p:nvPr/>
          </p:nvSpPr>
          <p:spPr>
            <a:xfrm>
              <a:off x="248400" y="662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8" name="AutoShape 31"/>
            <p:cNvSpPr/>
            <p:nvPr/>
          </p:nvSpPr>
          <p:spPr>
            <a:xfrm>
              <a:off x="382680" y="669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9" name="AutoShape 32"/>
            <p:cNvSpPr/>
            <p:nvPr/>
          </p:nvSpPr>
          <p:spPr>
            <a:xfrm>
              <a:off x="510120" y="671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0" name="AutoShape 33"/>
            <p:cNvSpPr/>
            <p:nvPr/>
          </p:nvSpPr>
          <p:spPr>
            <a:xfrm>
              <a:off x="633960" y="681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1" name="AutoShape 34"/>
            <p:cNvSpPr/>
            <p:nvPr/>
          </p:nvSpPr>
          <p:spPr>
            <a:xfrm>
              <a:off x="751680" y="6771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532" name="任意多边形: 形状 17"/>
          <p:cNvSpPr/>
          <p:nvPr/>
        </p:nvSpPr>
        <p:spPr>
          <a:xfrm>
            <a:off x="968400" y="4754520"/>
            <a:ext cx="9975600" cy="2031840"/>
          </a:xfrm>
          <a:custGeom>
            <a:gdLst>
              <a:gd name="textAreaLeft" fmla="*/ 0 w 9975600"/>
              <a:gd name="textAreaRight" fmla="*/ 9975960 w 997560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gradFill rotWithShape="0">
            <a:gsLst>
              <a:gs pos="0">
                <a:srgbClr val="4874CB">
                  <a:alpha val="15000"/>
                </a:srgbClr>
              </a:gs>
              <a:gs pos="100000">
                <a:srgbClr val="4874CB">
                  <a:alpha val="0"/>
                </a:srgbClr>
              </a:gs>
            </a:gsLst>
            <a:lin ang="5400000"/>
          </a:gradFill>
          <a:ln>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33" name="任意多边形: 形状 4"/>
          <p:cNvSpPr/>
          <p:nvPr/>
        </p:nvSpPr>
        <p:spPr>
          <a:xfrm>
            <a:off x="5711400" y="5725440"/>
            <a:ext cx="818280" cy="414000"/>
          </a:xfrm>
          <a:custGeom>
            <a:gdLst>
              <a:gd name="textAreaLeft" fmla="*/ 0 w 818280"/>
              <a:gd name="textAreaRight" fmla="*/ 818640 w 818280"/>
              <a:gd name="textAreaTop" fmla="*/ 0 h 414000"/>
              <a:gd name="textAreaBottom" fmla="*/ 414360 h 414000"/>
            </a:gdLst>
            <a:rect l="textAreaLeft" t="textAreaTop" r="textAreaRight" b="textAreaBottom"/>
            <a:pathLst>
              <a:path w="1450657" h="734377">
                <a:moveTo>
                  <a:pt x="1450658" y="523875"/>
                </a:moveTo>
                <a:lnTo>
                  <a:pt x="161925" y="734377"/>
                </a:lnTo>
                <a:lnTo>
                  <a:pt x="0" y="0"/>
                </a:lnTo>
                <a:close/>
              </a:path>
            </a:pathLst>
          </a:custGeom>
          <a:gradFill rotWithShape="0">
            <a:gsLst>
              <a:gs pos="1000">
                <a:srgbClr val="7093D6"/>
              </a:gs>
              <a:gs pos="78000">
                <a:srgbClr val="3766C3"/>
              </a:gs>
            </a:gsLst>
            <a:lin ang="1620000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34" name="任意多边形: 形状 5"/>
          <p:cNvSpPr/>
          <p:nvPr/>
        </p:nvSpPr>
        <p:spPr>
          <a:xfrm>
            <a:off x="5266440" y="5449320"/>
            <a:ext cx="536040" cy="690120"/>
          </a:xfrm>
          <a:custGeom>
            <a:gdLst>
              <a:gd name="textAreaLeft" fmla="*/ 0 w 536040"/>
              <a:gd name="textAreaRight" fmla="*/ 536400 w 536040"/>
              <a:gd name="textAreaTop" fmla="*/ 0 h 690120"/>
              <a:gd name="textAreaBottom" fmla="*/ 690480 h 690120"/>
            </a:gdLst>
            <a:rect l="textAreaLeft" t="textAreaTop" r="textAreaRight" b="textAreaBottom"/>
            <a:pathLst>
              <a:path w="950594" h="1223009">
                <a:moveTo>
                  <a:pt x="0" y="0"/>
                </a:moveTo>
                <a:lnTo>
                  <a:pt x="788670" y="488633"/>
                </a:lnTo>
                <a:lnTo>
                  <a:pt x="950595" y="1223010"/>
                </a:lnTo>
                <a:close/>
              </a:path>
            </a:pathLst>
          </a:custGeom>
          <a:gradFill rotWithShape="0">
            <a:gsLst>
              <a:gs pos="19000">
                <a:srgbClr val="91ACE0"/>
              </a:gs>
              <a:gs pos="92000">
                <a:srgbClr val="4874CB"/>
              </a:gs>
            </a:gsLst>
            <a:lin ang="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35" name="任意多边形: 形状 6"/>
          <p:cNvSpPr/>
          <p:nvPr/>
        </p:nvSpPr>
        <p:spPr>
          <a:xfrm>
            <a:off x="5266440" y="4809960"/>
            <a:ext cx="444960" cy="914760"/>
          </a:xfrm>
          <a:custGeom>
            <a:gdLst>
              <a:gd name="textAreaLeft" fmla="*/ 0 w 444960"/>
              <a:gd name="textAreaRight" fmla="*/ 445320 w 444960"/>
              <a:gd name="textAreaTop" fmla="*/ 0 h 914760"/>
              <a:gd name="textAreaBottom" fmla="*/ 915120 h 914760"/>
            </a:gdLst>
            <a:rect l="textAreaLeft" t="textAreaTop" r="textAreaRight" b="textAreaBottom"/>
            <a:pathLst>
              <a:path w="788670" h="1621155">
                <a:moveTo>
                  <a:pt x="0" y="1132523"/>
                </a:moveTo>
                <a:lnTo>
                  <a:pt x="619125" y="0"/>
                </a:lnTo>
                <a:lnTo>
                  <a:pt x="788670" y="1621155"/>
                </a:lnTo>
                <a:close/>
              </a:path>
            </a:pathLst>
          </a:custGeom>
          <a:gradFill rotWithShape="0">
            <a:gsLst>
              <a:gs pos="0">
                <a:srgbClr val="A4BAE5"/>
              </a:gs>
              <a:gs pos="100000">
                <a:srgbClr val="6287D2"/>
              </a:gs>
            </a:gsLst>
            <a:lin ang="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36" name="任意多边形: 形状 7"/>
          <p:cNvSpPr/>
          <p:nvPr/>
        </p:nvSpPr>
        <p:spPr>
          <a:xfrm>
            <a:off x="5711400" y="5147280"/>
            <a:ext cx="818280" cy="873360"/>
          </a:xfrm>
          <a:custGeom>
            <a:gdLst>
              <a:gd name="textAreaLeft" fmla="*/ 0 w 818280"/>
              <a:gd name="textAreaRight" fmla="*/ 818640 w 818280"/>
              <a:gd name="textAreaTop" fmla="*/ 0 h 873360"/>
              <a:gd name="textAreaBottom" fmla="*/ 873720 h 873360"/>
            </a:gdLst>
            <a:rect l="textAreaLeft" t="textAreaTop" r="textAreaRight" b="textAreaBottom"/>
            <a:pathLst>
              <a:path w="1450657" h="1547812">
                <a:moveTo>
                  <a:pt x="1385888" y="0"/>
                </a:moveTo>
                <a:lnTo>
                  <a:pt x="1450658" y="1547812"/>
                </a:lnTo>
                <a:lnTo>
                  <a:pt x="0" y="1023938"/>
                </a:lnTo>
                <a:close/>
              </a:path>
            </a:pathLst>
          </a:custGeom>
          <a:gradFill rotWithShape="0">
            <a:gsLst>
              <a:gs pos="36000">
                <a:srgbClr val="2E54A1"/>
              </a:gs>
              <a:gs pos="100000">
                <a:srgbClr val="7F9EDB"/>
              </a:gs>
            </a:gsLst>
            <a:lin ang="18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37" name="任意多边形: 形状 9"/>
          <p:cNvSpPr/>
          <p:nvPr/>
        </p:nvSpPr>
        <p:spPr>
          <a:xfrm>
            <a:off x="6409440" y="4599720"/>
            <a:ext cx="520200" cy="711360"/>
          </a:xfrm>
          <a:custGeom>
            <a:gdLst>
              <a:gd name="textAreaLeft" fmla="*/ 0 w 520200"/>
              <a:gd name="textAreaRight" fmla="*/ 520560 w 520200"/>
              <a:gd name="textAreaTop" fmla="*/ 0 h 711360"/>
              <a:gd name="textAreaBottom" fmla="*/ 711720 h 711360"/>
            </a:gdLst>
            <a:rect l="textAreaLeft" t="textAreaTop" r="textAreaRight" b="textAreaBottom"/>
            <a:pathLst>
              <a:path w="922019" h="1261109">
                <a:moveTo>
                  <a:pt x="149542" y="969645"/>
                </a:moveTo>
                <a:lnTo>
                  <a:pt x="0" y="0"/>
                </a:lnTo>
                <a:lnTo>
                  <a:pt x="922020" y="1261110"/>
                </a:lnTo>
                <a:close/>
              </a:path>
            </a:pathLst>
          </a:custGeom>
          <a:gradFill rotWithShape="0">
            <a:gsLst>
              <a:gs pos="1000">
                <a:srgbClr val="91ACE0"/>
              </a:gs>
              <a:gs pos="92000">
                <a:srgbClr val="4874CB"/>
              </a:gs>
            </a:gsLst>
            <a:lin ang="9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38" name="任意多边形: 形状 10"/>
          <p:cNvSpPr/>
          <p:nvPr/>
        </p:nvSpPr>
        <p:spPr>
          <a:xfrm>
            <a:off x="6493680" y="5147280"/>
            <a:ext cx="435600" cy="873360"/>
          </a:xfrm>
          <a:custGeom>
            <a:gdLst>
              <a:gd name="textAreaLeft" fmla="*/ 0 w 435600"/>
              <a:gd name="textAreaRight" fmla="*/ 435960 w 435600"/>
              <a:gd name="textAreaTop" fmla="*/ 0 h 873360"/>
              <a:gd name="textAreaBottom" fmla="*/ 873720 h 873360"/>
            </a:gdLst>
            <a:rect l="textAreaLeft" t="textAreaTop" r="textAreaRight" b="textAreaBottom"/>
            <a:pathLst>
              <a:path w="772477" h="1547812">
                <a:moveTo>
                  <a:pt x="0" y="0"/>
                </a:moveTo>
                <a:lnTo>
                  <a:pt x="772477" y="291465"/>
                </a:lnTo>
                <a:lnTo>
                  <a:pt x="64770" y="1547812"/>
                </a:lnTo>
                <a:close/>
              </a:path>
            </a:pathLst>
          </a:custGeom>
          <a:gradFill rotWithShape="0">
            <a:gsLst>
              <a:gs pos="28000">
                <a:srgbClr val="2E54A1"/>
              </a:gs>
              <a:gs pos="100000">
                <a:srgbClr val="7F9EDB"/>
              </a:gs>
            </a:gsLst>
            <a:lin ang="21594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39" name="任意多边形: 形状 11"/>
          <p:cNvSpPr/>
          <p:nvPr/>
        </p:nvSpPr>
        <p:spPr>
          <a:xfrm>
            <a:off x="5615640" y="4599720"/>
            <a:ext cx="877680" cy="546840"/>
          </a:xfrm>
          <a:custGeom>
            <a:gdLst>
              <a:gd name="textAreaLeft" fmla="*/ 0 w 877680"/>
              <a:gd name="textAreaRight" fmla="*/ 878040 w 877680"/>
              <a:gd name="textAreaTop" fmla="*/ 0 h 546840"/>
              <a:gd name="textAreaBottom" fmla="*/ 547200 h 546840"/>
            </a:gdLst>
            <a:rect l="textAreaLeft" t="textAreaTop" r="textAreaRight" b="textAreaBottom"/>
            <a:pathLst>
              <a:path w="1555432" h="969644">
                <a:moveTo>
                  <a:pt x="0" y="372428"/>
                </a:moveTo>
                <a:lnTo>
                  <a:pt x="1405890" y="0"/>
                </a:lnTo>
                <a:lnTo>
                  <a:pt x="1555433" y="969645"/>
                </a:lnTo>
                <a:close/>
              </a:path>
            </a:pathLst>
          </a:custGeom>
          <a:gradFill rotWithShape="0">
            <a:gsLst>
              <a:gs pos="0">
                <a:srgbClr val="9AB3E2"/>
              </a:gs>
              <a:gs pos="100000">
                <a:srgbClr val="4874CB"/>
              </a:gs>
            </a:gsLst>
            <a:lin ang="72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40" name="任意多边形: 形状 12"/>
          <p:cNvSpPr/>
          <p:nvPr/>
        </p:nvSpPr>
        <p:spPr>
          <a:xfrm>
            <a:off x="5615640" y="4809960"/>
            <a:ext cx="877680" cy="914760"/>
          </a:xfrm>
          <a:custGeom>
            <a:gdLst>
              <a:gd name="textAreaLeft" fmla="*/ 0 w 877680"/>
              <a:gd name="textAreaRight" fmla="*/ 878040 w 877680"/>
              <a:gd name="textAreaTop" fmla="*/ 0 h 914760"/>
              <a:gd name="textAreaBottom" fmla="*/ 915120 h 914760"/>
            </a:gdLst>
            <a:rect l="textAreaLeft" t="textAreaTop" r="textAreaRight" b="textAreaBottom"/>
            <a:pathLst>
              <a:path w="1555432" h="1621155">
                <a:moveTo>
                  <a:pt x="0" y="0"/>
                </a:moveTo>
                <a:lnTo>
                  <a:pt x="1555433" y="597218"/>
                </a:lnTo>
                <a:lnTo>
                  <a:pt x="169545" y="1621155"/>
                </a:lnTo>
                <a:close/>
              </a:path>
            </a:pathLst>
          </a:custGeom>
          <a:gradFill rotWithShape="0">
            <a:gsLst>
              <a:gs pos="0">
                <a:srgbClr val="BDCDEC"/>
              </a:gs>
              <a:gs pos="100000">
                <a:srgbClr val="7294D7"/>
              </a:gs>
            </a:gsLst>
            <a:lin ang="27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541" name="椭圆 13"/>
          <p:cNvSpPr/>
          <p:nvPr/>
        </p:nvSpPr>
        <p:spPr>
          <a:xfrm rot="20464799">
            <a:off x="4704120" y="5119920"/>
            <a:ext cx="2864160" cy="597960"/>
          </a:xfrm>
          <a:prstGeom prst="ellipse">
            <a:avLst/>
          </a:prstGeom>
          <a:noFill/>
          <a:ln w="9525">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2" name="椭圆 14"/>
          <p:cNvSpPr/>
          <p:nvPr/>
        </p:nvSpPr>
        <p:spPr>
          <a:xfrm rot="997800">
            <a:off x="4816080" y="5119920"/>
            <a:ext cx="2639880" cy="597960"/>
          </a:xfrm>
          <a:prstGeom prst="ellipse">
            <a:avLst/>
          </a:prstGeom>
          <a:noFill/>
          <a:ln w="19050">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3" name="椭圆 15"/>
          <p:cNvSpPr/>
          <p:nvPr/>
        </p:nvSpPr>
        <p:spPr>
          <a:xfrm rot="19669200">
            <a:off x="4622400" y="5120280"/>
            <a:ext cx="2864160" cy="597960"/>
          </a:xfrm>
          <a:prstGeom prst="ellipse">
            <a:avLst/>
          </a:prstGeom>
          <a:noFill/>
          <a:ln w="19050">
            <a:solidFill>
              <a:srgbClr val="91ACE0"/>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4" name="椭圆 18"/>
          <p:cNvSpPr/>
          <p:nvPr/>
        </p:nvSpPr>
        <p:spPr>
          <a:xfrm>
            <a:off x="6975360" y="5307840"/>
            <a:ext cx="111240" cy="11124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5" name="椭圆 19"/>
          <p:cNvSpPr/>
          <p:nvPr/>
        </p:nvSpPr>
        <p:spPr>
          <a:xfrm>
            <a:off x="6339240" y="5727240"/>
            <a:ext cx="111240" cy="111240"/>
          </a:xfrm>
          <a:prstGeom prst="ellipse">
            <a:avLst/>
          </a:prstGeom>
          <a:gradFill rotWithShape="0">
            <a:gsLst>
              <a:gs pos="1000">
                <a:srgbClr val="DAE3F5"/>
              </a:gs>
              <a:gs pos="100000">
                <a:srgbClr val="4874CB"/>
              </a:gs>
            </a:gsLst>
            <a:lin ang="27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6" name="任意多边形: 形状 21"/>
          <p:cNvSpPr/>
          <p:nvPr/>
        </p:nvSpPr>
        <p:spPr>
          <a:xfrm>
            <a:off x="968400" y="4184280"/>
            <a:ext cx="10253520" cy="2031840"/>
          </a:xfrm>
          <a:custGeom>
            <a:gdLst>
              <a:gd name="textAreaLeft" fmla="*/ 0 w 10253520"/>
              <a:gd name="textAreaRight" fmla="*/ 10253880 w 1025352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noFill/>
          <a:ln w="15875">
            <a:solidFill>
              <a:srgbClr val="B6C7EA"/>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7" name="椭圆 85"/>
          <p:cNvSpPr/>
          <p:nvPr/>
        </p:nvSpPr>
        <p:spPr>
          <a:xfrm>
            <a:off x="223740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8" name="椭圆 86"/>
          <p:cNvSpPr/>
          <p:nvPr/>
        </p:nvSpPr>
        <p:spPr>
          <a:xfrm>
            <a:off x="226584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549" name="直接连接符 82"/>
          <p:cNvCxnSpPr/>
          <p:nvPr/>
        </p:nvCxnSpPr>
        <p:spPr>
          <a:xfrm flipV="1">
            <a:off x="2312640" y="4244040"/>
            <a:ext cx="360" cy="657720"/>
          </a:xfrm>
          <a:prstGeom prst="straightConnector1">
            <a:avLst/>
          </a:prstGeom>
          <a:ln>
            <a:solidFill>
              <a:srgbClr val="4874CB">
                <a:alpha val="0"/>
              </a:srgbClr>
            </a:solidFill>
          </a:ln>
        </p:spPr>
      </p:cxnSp>
      <p:sp>
        <p:nvSpPr>
          <p:cNvPr id="550" name="椭圆 93"/>
          <p:cNvSpPr/>
          <p:nvPr/>
        </p:nvSpPr>
        <p:spPr>
          <a:xfrm>
            <a:off x="980568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51" name="椭圆 94"/>
          <p:cNvSpPr/>
          <p:nvPr/>
        </p:nvSpPr>
        <p:spPr>
          <a:xfrm>
            <a:off x="983412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552" name="直接连接符 90"/>
          <p:cNvCxnSpPr/>
          <p:nvPr/>
        </p:nvCxnSpPr>
        <p:spPr>
          <a:xfrm flipV="1">
            <a:off x="9880920" y="4244040"/>
            <a:ext cx="360" cy="657720"/>
          </a:xfrm>
          <a:prstGeom prst="straightConnector1">
            <a:avLst/>
          </a:prstGeom>
          <a:ln>
            <a:solidFill>
              <a:srgbClr val="4874CB">
                <a:alpha val="0"/>
              </a:srgbClr>
            </a:solidFill>
          </a:ln>
        </p:spPr>
      </p:cxnSp>
      <p:sp>
        <p:nvSpPr>
          <p:cNvPr id="553" name="椭圆 102"/>
          <p:cNvSpPr/>
          <p:nvPr/>
        </p:nvSpPr>
        <p:spPr>
          <a:xfrm>
            <a:off x="476028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54" name="椭圆 103"/>
          <p:cNvSpPr/>
          <p:nvPr/>
        </p:nvSpPr>
        <p:spPr>
          <a:xfrm>
            <a:off x="478872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555" name="直接连接符 99"/>
          <p:cNvCxnSpPr/>
          <p:nvPr/>
        </p:nvCxnSpPr>
        <p:spPr>
          <a:xfrm flipV="1">
            <a:off x="4835160" y="3515040"/>
            <a:ext cx="360" cy="658080"/>
          </a:xfrm>
          <a:prstGeom prst="straightConnector1">
            <a:avLst/>
          </a:prstGeom>
          <a:ln>
            <a:solidFill>
              <a:srgbClr val="4874CB">
                <a:alpha val="0"/>
              </a:srgbClr>
            </a:solidFill>
          </a:ln>
        </p:spPr>
      </p:cxnSp>
      <p:sp>
        <p:nvSpPr>
          <p:cNvPr id="556" name="椭圆 110"/>
          <p:cNvSpPr/>
          <p:nvPr/>
        </p:nvSpPr>
        <p:spPr>
          <a:xfrm>
            <a:off x="728280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57" name="椭圆 111"/>
          <p:cNvSpPr/>
          <p:nvPr/>
        </p:nvSpPr>
        <p:spPr>
          <a:xfrm>
            <a:off x="731124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558" name="直接连接符 107"/>
          <p:cNvCxnSpPr/>
          <p:nvPr/>
        </p:nvCxnSpPr>
        <p:spPr>
          <a:xfrm flipV="1">
            <a:off x="7358040" y="3515040"/>
            <a:ext cx="360" cy="658080"/>
          </a:xfrm>
          <a:prstGeom prst="straightConnector1">
            <a:avLst/>
          </a:prstGeom>
          <a:ln>
            <a:solidFill>
              <a:srgbClr val="4874CB">
                <a:alpha val="0"/>
              </a:srgbClr>
            </a:solidFill>
          </a:ln>
        </p:spPr>
      </p:cxn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559"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智能空调系统的控制方式</a:t>
            </a:r>
            <a:endParaRPr lang="en-US" sz="3600" b="0" strike="noStrike" spc="-1">
              <a:solidFill>
                <a:schemeClr val="dk1"/>
              </a:solidFill>
              <a:latin typeface="Arial"/>
            </a:endParaRPr>
          </a:p>
        </p:txBody>
      </p:sp>
      <p:sp>
        <p:nvSpPr>
          <p:cNvPr id="560"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61"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CO2</a:t>
            </a:r>
            <a:r>
              <a:rPr lang="zh-CN" sz="2000" b="1" strike="noStrike" spc="-1">
                <a:solidFill>
                  <a:schemeClr val="dk1"/>
                </a:solidFill>
                <a:latin typeface="微软雅黑"/>
                <a:ea typeface="微软雅黑"/>
              </a:rPr>
              <a:t>浓度检测控制</a:t>
            </a:r>
            <a:endParaRPr lang="en-US" sz="2000" b="0" strike="noStrike" spc="-1">
              <a:solidFill>
                <a:srgbClr val="000000"/>
              </a:solidFill>
              <a:latin typeface="Arial"/>
            </a:endParaRPr>
          </a:p>
        </p:txBody>
      </p:sp>
      <p:sp>
        <p:nvSpPr>
          <p:cNvPr id="562"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监测</a:t>
            </a:r>
            <a:r>
              <a:rPr lang="en-US" sz="1600" b="0" strike="noStrike" spc="-1">
                <a:solidFill>
                  <a:schemeClr val="dk1">
                    <a:lumMod val="85000"/>
                    <a:lumOff val="15000"/>
                  </a:schemeClr>
                </a:solidFill>
                <a:latin typeface="微软雅黑"/>
                <a:ea typeface="微软雅黑"/>
              </a:rPr>
              <a:t>CO2</a:t>
            </a:r>
            <a:r>
              <a:rPr lang="zh-CN" sz="1600" b="0" strike="noStrike" spc="-1">
                <a:solidFill>
                  <a:schemeClr val="dk1">
                    <a:lumMod val="85000"/>
                    <a:lumOff val="15000"/>
                  </a:schemeClr>
                </a:solidFill>
                <a:latin typeface="微软雅黑"/>
                <a:ea typeface="微软雅黑"/>
              </a:rPr>
              <a:t>浓度，自动调节空气流通</a:t>
            </a:r>
            <a:endParaRPr lang="en-US" sz="1600" b="0" strike="noStrike" spc="-1">
              <a:solidFill>
                <a:srgbClr val="000000"/>
              </a:solidFill>
              <a:latin typeface="Arial"/>
            </a:endParaRPr>
          </a:p>
        </p:txBody>
      </p:sp>
      <p:sp>
        <p:nvSpPr>
          <p:cNvPr id="563"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64"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空气质量传感控制</a:t>
            </a:r>
            <a:endParaRPr lang="en-US" sz="2000" b="0" strike="noStrike" spc="-1">
              <a:solidFill>
                <a:srgbClr val="000000"/>
              </a:solidFill>
              <a:latin typeface="Arial"/>
            </a:endParaRPr>
          </a:p>
        </p:txBody>
      </p:sp>
      <p:sp>
        <p:nvSpPr>
          <p:cNvPr id="565"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检测空气质量，保证室内空气清新</a:t>
            </a:r>
            <a:endParaRPr lang="en-US" sz="1600" b="0" strike="noStrike" spc="-1">
              <a:solidFill>
                <a:srgbClr val="000000"/>
              </a:solidFill>
              <a:latin typeface="Arial"/>
            </a:endParaRPr>
          </a:p>
        </p:txBody>
      </p:sp>
      <p:sp>
        <p:nvSpPr>
          <p:cNvPr id="566"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67"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568"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569"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70"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温度传感控制</a:t>
            </a:r>
            <a:endParaRPr lang="en-US" sz="2000" b="0" strike="noStrike" spc="-1">
              <a:solidFill>
                <a:srgbClr val="000000"/>
              </a:solidFill>
              <a:latin typeface="Arial"/>
            </a:endParaRPr>
          </a:p>
        </p:txBody>
      </p:sp>
      <p:sp>
        <p:nvSpPr>
          <p:cNvPr id="571"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根据温度传感器实时调节空调</a:t>
            </a:r>
            <a:endParaRPr lang="en-US" sz="1600" b="0" strike="noStrike" spc="-1">
              <a:solidFill>
                <a:srgbClr val="000000"/>
              </a:solidFill>
              <a:latin typeface="Arial"/>
            </a:endParaRPr>
          </a:p>
        </p:txBody>
      </p:sp>
      <p:grpSp>
        <p:nvGrpSpPr>
          <p:cNvPr id="572" name="组合 37"/>
          <p:cNvGrpSpPr/>
          <p:nvPr/>
        </p:nvGrpSpPr>
        <p:grpSpPr>
          <a:xfrm>
            <a:off x="483840" y="6292800"/>
            <a:ext cx="11235600" cy="158400"/>
            <a:chOff x="483840" y="6292800"/>
            <a:chExt cx="11235600" cy="158400"/>
          </a:xfrm>
        </p:grpSpPr>
        <p:sp>
          <p:nvSpPr>
            <p:cNvPr id="573" name="AutoShape 5"/>
            <p:cNvSpPr/>
            <p:nvPr/>
          </p:nvSpPr>
          <p:spPr>
            <a:xfrm>
              <a:off x="2499480" y="632844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74" name="AutoShape 6"/>
            <p:cNvSpPr/>
            <p:nvPr/>
          </p:nvSpPr>
          <p:spPr>
            <a:xfrm>
              <a:off x="483840" y="632844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75" name="AutoShape 7"/>
            <p:cNvSpPr/>
            <p:nvPr/>
          </p:nvSpPr>
          <p:spPr>
            <a:xfrm>
              <a:off x="1375920" y="629280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76" name="AutoShape 8"/>
            <p:cNvSpPr/>
            <p:nvPr/>
          </p:nvSpPr>
          <p:spPr>
            <a:xfrm>
              <a:off x="1607040" y="629928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77" name="AutoShape 9"/>
            <p:cNvSpPr/>
            <p:nvPr/>
          </p:nvSpPr>
          <p:spPr>
            <a:xfrm>
              <a:off x="1827000" y="630612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78" name="AutoShape 10"/>
            <p:cNvSpPr/>
            <p:nvPr/>
          </p:nvSpPr>
          <p:spPr>
            <a:xfrm>
              <a:off x="2027520" y="631260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79" name="AutoShape 11"/>
            <p:cNvSpPr/>
            <p:nvPr/>
          </p:nvSpPr>
          <p:spPr>
            <a:xfrm>
              <a:off x="2224440" y="630684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580" name="Group 14"/>
          <p:cNvGrpSpPr/>
          <p:nvPr/>
        </p:nvGrpSpPr>
        <p:grpSpPr>
          <a:xfrm>
            <a:off x="248400" y="290160"/>
            <a:ext cx="576360" cy="474840"/>
            <a:chOff x="248400" y="290160"/>
            <a:chExt cx="576360" cy="474840"/>
          </a:xfrm>
        </p:grpSpPr>
        <p:sp>
          <p:nvSpPr>
            <p:cNvPr id="58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8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601"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智能空调系统的发展趋势</a:t>
            </a:r>
            <a:endParaRPr lang="en-US" sz="3600" b="0" strike="noStrike" spc="-1">
              <a:solidFill>
                <a:schemeClr val="dk1"/>
              </a:solidFill>
              <a:latin typeface="Arial"/>
            </a:endParaRPr>
          </a:p>
        </p:txBody>
      </p:sp>
      <p:sp>
        <p:nvSpPr>
          <p:cNvPr id="60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实现不同房间的独立控制</a:t>
            </a:r>
            <a:endParaRPr lang="en-US" sz="1400" b="0" strike="noStrike" spc="-1">
              <a:solidFill>
                <a:srgbClr val="000000"/>
              </a:solidFill>
              <a:latin typeface="Arial"/>
            </a:endParaRPr>
          </a:p>
        </p:txBody>
      </p:sp>
      <p:sp>
        <p:nvSpPr>
          <p:cNvPr id="60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分户式空调系统</a:t>
            </a:r>
            <a:endParaRPr lang="en-US" sz="2000" b="0" strike="noStrike" spc="-1">
              <a:solidFill>
                <a:srgbClr val="000000"/>
              </a:solidFill>
              <a:latin typeface="Arial"/>
            </a:endParaRPr>
          </a:p>
        </p:txBody>
      </p:sp>
      <p:sp>
        <p:nvSpPr>
          <p:cNvPr id="6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6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6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智能温控器、智能风口等应用增多</a:t>
            </a:r>
            <a:endParaRPr lang="en-US" sz="1400" b="0" strike="noStrike" spc="-1">
              <a:solidFill>
                <a:srgbClr val="000000"/>
              </a:solidFill>
              <a:latin typeface="Arial"/>
            </a:endParaRPr>
          </a:p>
        </p:txBody>
      </p:sp>
      <p:sp>
        <p:nvSpPr>
          <p:cNvPr id="6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智能化空调配件的应用</a:t>
            </a:r>
            <a:endParaRPr lang="en-US" sz="2000" b="0" strike="noStrike" spc="-1">
              <a:solidFill>
                <a:srgbClr val="000000"/>
              </a:solidFill>
              <a:latin typeface="Arial"/>
            </a:endParaRPr>
          </a:p>
        </p:txBody>
      </p:sp>
      <p:sp>
        <p:nvSpPr>
          <p:cNvPr id="6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6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一台主机连接多个室内机</a:t>
            </a:r>
            <a:endParaRPr lang="en-US" sz="1400" b="0" strike="noStrike" spc="-1">
              <a:solidFill>
                <a:srgbClr val="000000"/>
              </a:solidFill>
              <a:latin typeface="Arial"/>
            </a:endParaRPr>
          </a:p>
        </p:txBody>
      </p:sp>
      <p:sp>
        <p:nvSpPr>
          <p:cNvPr id="6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多联机系统</a:t>
            </a:r>
            <a:endParaRPr lang="en-US" sz="2000" b="0" strike="noStrike" spc="-1">
              <a:solidFill>
                <a:srgbClr val="000000"/>
              </a:solidFill>
              <a:latin typeface="Arial"/>
            </a:endParaRPr>
          </a:p>
        </p:txBody>
      </p:sp>
      <p:grpSp>
        <p:nvGrpSpPr>
          <p:cNvPr id="611" name="Group 14"/>
          <p:cNvGrpSpPr/>
          <p:nvPr/>
        </p:nvGrpSpPr>
        <p:grpSpPr>
          <a:xfrm>
            <a:off x="248400" y="290160"/>
            <a:ext cx="576360" cy="474840"/>
            <a:chOff x="248400" y="290160"/>
            <a:chExt cx="576360" cy="474840"/>
          </a:xfrm>
        </p:grpSpPr>
        <p:sp>
          <p:nvSpPr>
            <p:cNvPr id="61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2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3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3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632"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智能空调系统简介</a:t>
            </a:r>
            <a:endParaRPr lang="en-US" sz="3600" b="0" strike="noStrike" spc="-1">
              <a:solidFill>
                <a:schemeClr val="dk1"/>
              </a:solidFill>
              <a:latin typeface="Arial"/>
            </a:endParaRPr>
          </a:p>
        </p:txBody>
      </p:sp>
      <p:sp>
        <p:nvSpPr>
          <p:cNvPr id="633"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智能空调系统通过智能设备和控制系统实现空调效果和能源利用效率的提升，是现代智能楼宇自控系统中不可或缺的一部分。</a:t>
            </a:r>
            <a:endParaRPr lang="en-US" sz="1600" b="0" strike="noStrike" spc="-1">
              <a:solidFill>
                <a:srgbClr val="000000"/>
              </a:solidFill>
              <a:latin typeface="Arial"/>
            </a:endParaRPr>
          </a:p>
        </p:txBody>
      </p:sp>
      <p:sp>
        <p:nvSpPr>
          <p:cNvPr id="634" name="Picture 5"/>
          <p:cNvSpPr/>
          <p:nvPr/>
        </p:nvSpPr>
        <p:spPr>
          <a:xfrm>
            <a:off x="6942960" y="1293840"/>
            <a:ext cx="5194080" cy="519408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grpSp>
        <p:nvGrpSpPr>
          <p:cNvPr id="635" name="Group 14"/>
          <p:cNvGrpSpPr/>
          <p:nvPr/>
        </p:nvGrpSpPr>
        <p:grpSpPr>
          <a:xfrm>
            <a:off x="248400" y="290160"/>
            <a:ext cx="576360" cy="474840"/>
            <a:chOff x="248400" y="290160"/>
            <a:chExt cx="576360" cy="474840"/>
          </a:xfrm>
        </p:grpSpPr>
        <p:sp>
          <p:nvSpPr>
            <p:cNvPr id="63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3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3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3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4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5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5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5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5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5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5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656"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智能空调系统的优势</a:t>
            </a:r>
            <a:endParaRPr lang="en-US" sz="3600" b="0" strike="noStrike" spc="-1">
              <a:solidFill>
                <a:schemeClr val="dk1"/>
              </a:solidFill>
              <a:latin typeface="Arial"/>
            </a:endParaRPr>
          </a:p>
        </p:txBody>
      </p:sp>
      <p:sp>
        <p:nvSpPr>
          <p:cNvPr id="657" name="content.1.subtitle"/>
          <p:cNvSpPr/>
          <p:nvPr/>
        </p:nvSpPr>
        <p:spPr>
          <a:xfrm>
            <a:off x="633600" y="227628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减少能源消耗，保护环境</a:t>
            </a:r>
            <a:endParaRPr lang="en-US" sz="1600" b="0" strike="noStrike" spc="-1">
              <a:solidFill>
                <a:srgbClr val="000000"/>
              </a:solidFill>
              <a:latin typeface="Arial"/>
            </a:endParaRPr>
          </a:p>
        </p:txBody>
      </p:sp>
      <p:sp>
        <p:nvSpPr>
          <p:cNvPr id="658" name="content.1.title"/>
          <p:cNvSpPr/>
          <p:nvPr/>
        </p:nvSpPr>
        <p:spPr>
          <a:xfrm>
            <a:off x="184320" y="162504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节能环保</a:t>
            </a:r>
            <a:endParaRPr lang="en-US" sz="2000" b="0" strike="noStrike" spc="-1">
              <a:solidFill>
                <a:srgbClr val="000000"/>
              </a:solidFill>
              <a:latin typeface="Arial"/>
            </a:endParaRPr>
          </a:p>
        </p:txBody>
      </p:sp>
      <p:sp>
        <p:nvSpPr>
          <p:cNvPr id="659" name="content.2.subtitle"/>
          <p:cNvSpPr/>
          <p:nvPr/>
        </p:nvSpPr>
        <p:spPr>
          <a:xfrm>
            <a:off x="7156800" y="237924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根据需求调节室内温度</a:t>
            </a:r>
            <a:endParaRPr lang="en-US" sz="1600" b="0" strike="noStrike" spc="-1">
              <a:solidFill>
                <a:srgbClr val="000000"/>
              </a:solidFill>
              <a:latin typeface="Arial"/>
            </a:endParaRPr>
          </a:p>
        </p:txBody>
      </p:sp>
      <p:sp>
        <p:nvSpPr>
          <p:cNvPr id="660" name="content.2.title"/>
          <p:cNvSpPr/>
          <p:nvPr/>
        </p:nvSpPr>
        <p:spPr>
          <a:xfrm>
            <a:off x="6590160" y="162504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舒适温度调节</a:t>
            </a:r>
            <a:endParaRPr lang="en-US" sz="2000" b="0" strike="noStrike" spc="-1">
              <a:solidFill>
                <a:srgbClr val="000000"/>
              </a:solidFill>
              <a:latin typeface="Arial"/>
            </a:endParaRPr>
          </a:p>
        </p:txBody>
      </p:sp>
      <p:sp>
        <p:nvSpPr>
          <p:cNvPr id="661" name="content.3.subtitle"/>
          <p:cNvSpPr/>
          <p:nvPr/>
        </p:nvSpPr>
        <p:spPr>
          <a:xfrm>
            <a:off x="3819240" y="23792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实时监测空气质量，保障健康</a:t>
            </a:r>
            <a:endParaRPr lang="en-US" sz="1600" b="0" strike="noStrike" spc="-1">
              <a:solidFill>
                <a:srgbClr val="000000"/>
              </a:solidFill>
              <a:latin typeface="Arial"/>
            </a:endParaRPr>
          </a:p>
        </p:txBody>
      </p:sp>
      <p:sp>
        <p:nvSpPr>
          <p:cNvPr id="662" name="content.3.title"/>
          <p:cNvSpPr/>
          <p:nvPr/>
        </p:nvSpPr>
        <p:spPr>
          <a:xfrm>
            <a:off x="3350880" y="162504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空气质量监测</a:t>
            </a:r>
            <a:endParaRPr lang="en-US" sz="2000" b="0" strike="noStrike" spc="-1">
              <a:solidFill>
                <a:srgbClr val="000000"/>
              </a:solidFill>
              <a:latin typeface="Arial"/>
            </a:endParaRPr>
          </a:p>
        </p:txBody>
      </p:sp>
      <p:sp>
        <p:nvSpPr>
          <p:cNvPr id="663" name="content.4.subtitle"/>
          <p:cNvSpPr/>
          <p:nvPr/>
        </p:nvSpPr>
        <p:spPr>
          <a:xfrm>
            <a:off x="9835920" y="237924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远程监控、智能维护</a:t>
            </a:r>
            <a:endParaRPr lang="en-US" sz="1600" b="0" strike="noStrike" spc="-1">
              <a:solidFill>
                <a:srgbClr val="000000"/>
              </a:solidFill>
              <a:latin typeface="Arial"/>
            </a:endParaRPr>
          </a:p>
        </p:txBody>
      </p:sp>
      <p:sp>
        <p:nvSpPr>
          <p:cNvPr id="664" name="content.4.title"/>
          <p:cNvSpPr/>
          <p:nvPr/>
        </p:nvSpPr>
        <p:spPr>
          <a:xfrm>
            <a:off x="9522000" y="162504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智能化运维</a:t>
            </a:r>
            <a:endParaRPr lang="en-US" sz="2000" b="0" strike="noStrike" spc="-1">
              <a:solidFill>
                <a:srgbClr val="000000"/>
              </a:solidFill>
              <a:latin typeface="Arial"/>
            </a:endParaRPr>
          </a:p>
        </p:txBody>
      </p:sp>
      <p:grpSp>
        <p:nvGrpSpPr>
          <p:cNvPr id="665" name="Group 14"/>
          <p:cNvGrpSpPr/>
          <p:nvPr/>
        </p:nvGrpSpPr>
        <p:grpSpPr>
          <a:xfrm>
            <a:off x="248400" y="281160"/>
            <a:ext cx="576360" cy="474840"/>
            <a:chOff x="248400" y="281160"/>
            <a:chExt cx="576360" cy="474840"/>
          </a:xfrm>
        </p:grpSpPr>
        <p:sp>
          <p:nvSpPr>
            <p:cNvPr id="666" name="AutoShape 15"/>
            <p:cNvSpPr/>
            <p:nvPr/>
          </p:nvSpPr>
          <p:spPr>
            <a:xfrm>
              <a:off x="248400" y="281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67" name="AutoShape 16"/>
            <p:cNvSpPr/>
            <p:nvPr/>
          </p:nvSpPr>
          <p:spPr>
            <a:xfrm>
              <a:off x="382680" y="288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68" name="AutoShape 17"/>
            <p:cNvSpPr/>
            <p:nvPr/>
          </p:nvSpPr>
          <p:spPr>
            <a:xfrm>
              <a:off x="510120" y="290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69" name="AutoShape 18"/>
            <p:cNvSpPr/>
            <p:nvPr/>
          </p:nvSpPr>
          <p:spPr>
            <a:xfrm>
              <a:off x="633960" y="299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0" name="AutoShape 19"/>
            <p:cNvSpPr/>
            <p:nvPr/>
          </p:nvSpPr>
          <p:spPr>
            <a:xfrm>
              <a:off x="751680" y="2955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1" name="AutoShape 20"/>
            <p:cNvSpPr/>
            <p:nvPr/>
          </p:nvSpPr>
          <p:spPr>
            <a:xfrm>
              <a:off x="248400" y="40860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2" name="AutoShape 21"/>
            <p:cNvSpPr/>
            <p:nvPr/>
          </p:nvSpPr>
          <p:spPr>
            <a:xfrm>
              <a:off x="382680" y="415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3" name="AutoShape 22"/>
            <p:cNvSpPr/>
            <p:nvPr/>
          </p:nvSpPr>
          <p:spPr>
            <a:xfrm>
              <a:off x="510120" y="41760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4" name="AutoShape 23"/>
            <p:cNvSpPr/>
            <p:nvPr/>
          </p:nvSpPr>
          <p:spPr>
            <a:xfrm>
              <a:off x="633960" y="426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5" name="AutoShape 24"/>
            <p:cNvSpPr/>
            <p:nvPr/>
          </p:nvSpPr>
          <p:spPr>
            <a:xfrm>
              <a:off x="751680" y="422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6" name="AutoShape 25"/>
            <p:cNvSpPr/>
            <p:nvPr/>
          </p:nvSpPr>
          <p:spPr>
            <a:xfrm>
              <a:off x="248400" y="535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7" name="AutoShape 26"/>
            <p:cNvSpPr/>
            <p:nvPr/>
          </p:nvSpPr>
          <p:spPr>
            <a:xfrm>
              <a:off x="382680" y="54288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8" name="AutoShape 27"/>
            <p:cNvSpPr/>
            <p:nvPr/>
          </p:nvSpPr>
          <p:spPr>
            <a:xfrm>
              <a:off x="510120" y="544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79" name="AutoShape 28"/>
            <p:cNvSpPr/>
            <p:nvPr/>
          </p:nvSpPr>
          <p:spPr>
            <a:xfrm>
              <a:off x="633960" y="55440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80" name="AutoShape 29"/>
            <p:cNvSpPr/>
            <p:nvPr/>
          </p:nvSpPr>
          <p:spPr>
            <a:xfrm>
              <a:off x="751680" y="549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81" name="AutoShape 30"/>
            <p:cNvSpPr/>
            <p:nvPr/>
          </p:nvSpPr>
          <p:spPr>
            <a:xfrm>
              <a:off x="248400" y="662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82" name="AutoShape 31"/>
            <p:cNvSpPr/>
            <p:nvPr/>
          </p:nvSpPr>
          <p:spPr>
            <a:xfrm>
              <a:off x="382680" y="669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83" name="AutoShape 32"/>
            <p:cNvSpPr/>
            <p:nvPr/>
          </p:nvSpPr>
          <p:spPr>
            <a:xfrm>
              <a:off x="510120" y="671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84" name="AutoShape 33"/>
            <p:cNvSpPr/>
            <p:nvPr/>
          </p:nvSpPr>
          <p:spPr>
            <a:xfrm>
              <a:off x="633960" y="681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85" name="AutoShape 34"/>
            <p:cNvSpPr/>
            <p:nvPr/>
          </p:nvSpPr>
          <p:spPr>
            <a:xfrm>
              <a:off x="751680" y="6771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686" name="任意多边形: 形状 17"/>
          <p:cNvSpPr/>
          <p:nvPr/>
        </p:nvSpPr>
        <p:spPr>
          <a:xfrm>
            <a:off x="968400" y="4754520"/>
            <a:ext cx="9975600" cy="2031840"/>
          </a:xfrm>
          <a:custGeom>
            <a:gdLst>
              <a:gd name="textAreaLeft" fmla="*/ 0 w 9975600"/>
              <a:gd name="textAreaRight" fmla="*/ 9975960 w 997560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gradFill rotWithShape="0">
            <a:gsLst>
              <a:gs pos="0">
                <a:srgbClr val="4874CB">
                  <a:alpha val="15000"/>
                </a:srgbClr>
              </a:gs>
              <a:gs pos="100000">
                <a:srgbClr val="4874CB">
                  <a:alpha val="0"/>
                </a:srgbClr>
              </a:gs>
            </a:gsLst>
            <a:lin ang="5400000"/>
          </a:gradFill>
          <a:ln>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87" name="任意多边形: 形状 4"/>
          <p:cNvSpPr/>
          <p:nvPr/>
        </p:nvSpPr>
        <p:spPr>
          <a:xfrm>
            <a:off x="5711400" y="5725440"/>
            <a:ext cx="818280" cy="414000"/>
          </a:xfrm>
          <a:custGeom>
            <a:gdLst>
              <a:gd name="textAreaLeft" fmla="*/ 0 w 818280"/>
              <a:gd name="textAreaRight" fmla="*/ 818640 w 818280"/>
              <a:gd name="textAreaTop" fmla="*/ 0 h 414000"/>
              <a:gd name="textAreaBottom" fmla="*/ 414360 h 414000"/>
            </a:gdLst>
            <a:rect l="textAreaLeft" t="textAreaTop" r="textAreaRight" b="textAreaBottom"/>
            <a:pathLst>
              <a:path w="1450657" h="734377">
                <a:moveTo>
                  <a:pt x="1450658" y="523875"/>
                </a:moveTo>
                <a:lnTo>
                  <a:pt x="161925" y="734377"/>
                </a:lnTo>
                <a:lnTo>
                  <a:pt x="0" y="0"/>
                </a:lnTo>
                <a:close/>
              </a:path>
            </a:pathLst>
          </a:custGeom>
          <a:gradFill rotWithShape="0">
            <a:gsLst>
              <a:gs pos="1000">
                <a:srgbClr val="7093D6"/>
              </a:gs>
              <a:gs pos="78000">
                <a:srgbClr val="3766C3"/>
              </a:gs>
            </a:gsLst>
            <a:lin ang="1620000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88" name="任意多边形: 形状 5"/>
          <p:cNvSpPr/>
          <p:nvPr/>
        </p:nvSpPr>
        <p:spPr>
          <a:xfrm>
            <a:off x="5266440" y="5449320"/>
            <a:ext cx="536040" cy="690120"/>
          </a:xfrm>
          <a:custGeom>
            <a:gdLst>
              <a:gd name="textAreaLeft" fmla="*/ 0 w 536040"/>
              <a:gd name="textAreaRight" fmla="*/ 536400 w 536040"/>
              <a:gd name="textAreaTop" fmla="*/ 0 h 690120"/>
              <a:gd name="textAreaBottom" fmla="*/ 690480 h 690120"/>
            </a:gdLst>
            <a:rect l="textAreaLeft" t="textAreaTop" r="textAreaRight" b="textAreaBottom"/>
            <a:pathLst>
              <a:path w="950594" h="1223009">
                <a:moveTo>
                  <a:pt x="0" y="0"/>
                </a:moveTo>
                <a:lnTo>
                  <a:pt x="788670" y="488633"/>
                </a:lnTo>
                <a:lnTo>
                  <a:pt x="950595" y="1223010"/>
                </a:lnTo>
                <a:close/>
              </a:path>
            </a:pathLst>
          </a:custGeom>
          <a:gradFill rotWithShape="0">
            <a:gsLst>
              <a:gs pos="19000">
                <a:srgbClr val="91ACE0"/>
              </a:gs>
              <a:gs pos="92000">
                <a:srgbClr val="4874CB"/>
              </a:gs>
            </a:gsLst>
            <a:lin ang="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89" name="任意多边形: 形状 6"/>
          <p:cNvSpPr/>
          <p:nvPr/>
        </p:nvSpPr>
        <p:spPr>
          <a:xfrm>
            <a:off x="5266440" y="4809960"/>
            <a:ext cx="444960" cy="914760"/>
          </a:xfrm>
          <a:custGeom>
            <a:gdLst>
              <a:gd name="textAreaLeft" fmla="*/ 0 w 444960"/>
              <a:gd name="textAreaRight" fmla="*/ 445320 w 444960"/>
              <a:gd name="textAreaTop" fmla="*/ 0 h 914760"/>
              <a:gd name="textAreaBottom" fmla="*/ 915120 h 914760"/>
            </a:gdLst>
            <a:rect l="textAreaLeft" t="textAreaTop" r="textAreaRight" b="textAreaBottom"/>
            <a:pathLst>
              <a:path w="788670" h="1621155">
                <a:moveTo>
                  <a:pt x="0" y="1132523"/>
                </a:moveTo>
                <a:lnTo>
                  <a:pt x="619125" y="0"/>
                </a:lnTo>
                <a:lnTo>
                  <a:pt x="788670" y="1621155"/>
                </a:lnTo>
                <a:close/>
              </a:path>
            </a:pathLst>
          </a:custGeom>
          <a:gradFill rotWithShape="0">
            <a:gsLst>
              <a:gs pos="0">
                <a:srgbClr val="A4BAE5"/>
              </a:gs>
              <a:gs pos="100000">
                <a:srgbClr val="6287D2"/>
              </a:gs>
            </a:gsLst>
            <a:lin ang="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90" name="任意多边形: 形状 7"/>
          <p:cNvSpPr/>
          <p:nvPr/>
        </p:nvSpPr>
        <p:spPr>
          <a:xfrm>
            <a:off x="5711400" y="5147280"/>
            <a:ext cx="818280" cy="873360"/>
          </a:xfrm>
          <a:custGeom>
            <a:gdLst>
              <a:gd name="textAreaLeft" fmla="*/ 0 w 818280"/>
              <a:gd name="textAreaRight" fmla="*/ 818640 w 818280"/>
              <a:gd name="textAreaTop" fmla="*/ 0 h 873360"/>
              <a:gd name="textAreaBottom" fmla="*/ 873720 h 873360"/>
            </a:gdLst>
            <a:rect l="textAreaLeft" t="textAreaTop" r="textAreaRight" b="textAreaBottom"/>
            <a:pathLst>
              <a:path w="1450657" h="1547812">
                <a:moveTo>
                  <a:pt x="1385888" y="0"/>
                </a:moveTo>
                <a:lnTo>
                  <a:pt x="1450658" y="1547812"/>
                </a:lnTo>
                <a:lnTo>
                  <a:pt x="0" y="1023938"/>
                </a:lnTo>
                <a:close/>
              </a:path>
            </a:pathLst>
          </a:custGeom>
          <a:gradFill rotWithShape="0">
            <a:gsLst>
              <a:gs pos="36000">
                <a:srgbClr val="2E54A1"/>
              </a:gs>
              <a:gs pos="100000">
                <a:srgbClr val="7F9EDB"/>
              </a:gs>
            </a:gsLst>
            <a:lin ang="18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91" name="任意多边形: 形状 9"/>
          <p:cNvSpPr/>
          <p:nvPr/>
        </p:nvSpPr>
        <p:spPr>
          <a:xfrm>
            <a:off x="6409440" y="4599720"/>
            <a:ext cx="520200" cy="711360"/>
          </a:xfrm>
          <a:custGeom>
            <a:gdLst>
              <a:gd name="textAreaLeft" fmla="*/ 0 w 520200"/>
              <a:gd name="textAreaRight" fmla="*/ 520560 w 520200"/>
              <a:gd name="textAreaTop" fmla="*/ 0 h 711360"/>
              <a:gd name="textAreaBottom" fmla="*/ 711720 h 711360"/>
            </a:gdLst>
            <a:rect l="textAreaLeft" t="textAreaTop" r="textAreaRight" b="textAreaBottom"/>
            <a:pathLst>
              <a:path w="922019" h="1261109">
                <a:moveTo>
                  <a:pt x="149542" y="969645"/>
                </a:moveTo>
                <a:lnTo>
                  <a:pt x="0" y="0"/>
                </a:lnTo>
                <a:lnTo>
                  <a:pt x="922020" y="1261110"/>
                </a:lnTo>
                <a:close/>
              </a:path>
            </a:pathLst>
          </a:custGeom>
          <a:gradFill rotWithShape="0">
            <a:gsLst>
              <a:gs pos="1000">
                <a:srgbClr val="91ACE0"/>
              </a:gs>
              <a:gs pos="92000">
                <a:srgbClr val="4874CB"/>
              </a:gs>
            </a:gsLst>
            <a:lin ang="9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92" name="任意多边形: 形状 10"/>
          <p:cNvSpPr/>
          <p:nvPr/>
        </p:nvSpPr>
        <p:spPr>
          <a:xfrm>
            <a:off x="6493680" y="5147280"/>
            <a:ext cx="435600" cy="873360"/>
          </a:xfrm>
          <a:custGeom>
            <a:gdLst>
              <a:gd name="textAreaLeft" fmla="*/ 0 w 435600"/>
              <a:gd name="textAreaRight" fmla="*/ 435960 w 435600"/>
              <a:gd name="textAreaTop" fmla="*/ 0 h 873360"/>
              <a:gd name="textAreaBottom" fmla="*/ 873720 h 873360"/>
            </a:gdLst>
            <a:rect l="textAreaLeft" t="textAreaTop" r="textAreaRight" b="textAreaBottom"/>
            <a:pathLst>
              <a:path w="772477" h="1547812">
                <a:moveTo>
                  <a:pt x="0" y="0"/>
                </a:moveTo>
                <a:lnTo>
                  <a:pt x="772477" y="291465"/>
                </a:lnTo>
                <a:lnTo>
                  <a:pt x="64770" y="1547812"/>
                </a:lnTo>
                <a:close/>
              </a:path>
            </a:pathLst>
          </a:custGeom>
          <a:gradFill rotWithShape="0">
            <a:gsLst>
              <a:gs pos="28000">
                <a:srgbClr val="2E54A1"/>
              </a:gs>
              <a:gs pos="100000">
                <a:srgbClr val="7F9EDB"/>
              </a:gs>
            </a:gsLst>
            <a:lin ang="21594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93" name="任意多边形: 形状 11"/>
          <p:cNvSpPr/>
          <p:nvPr/>
        </p:nvSpPr>
        <p:spPr>
          <a:xfrm>
            <a:off x="5615640" y="4599720"/>
            <a:ext cx="877680" cy="546840"/>
          </a:xfrm>
          <a:custGeom>
            <a:gdLst>
              <a:gd name="textAreaLeft" fmla="*/ 0 w 877680"/>
              <a:gd name="textAreaRight" fmla="*/ 878040 w 877680"/>
              <a:gd name="textAreaTop" fmla="*/ 0 h 546840"/>
              <a:gd name="textAreaBottom" fmla="*/ 547200 h 546840"/>
            </a:gdLst>
            <a:rect l="textAreaLeft" t="textAreaTop" r="textAreaRight" b="textAreaBottom"/>
            <a:pathLst>
              <a:path w="1555432" h="969644">
                <a:moveTo>
                  <a:pt x="0" y="372428"/>
                </a:moveTo>
                <a:lnTo>
                  <a:pt x="1405890" y="0"/>
                </a:lnTo>
                <a:lnTo>
                  <a:pt x="1555433" y="969645"/>
                </a:lnTo>
                <a:close/>
              </a:path>
            </a:pathLst>
          </a:custGeom>
          <a:gradFill rotWithShape="0">
            <a:gsLst>
              <a:gs pos="0">
                <a:srgbClr val="9AB3E2"/>
              </a:gs>
              <a:gs pos="100000">
                <a:srgbClr val="4874CB"/>
              </a:gs>
            </a:gsLst>
            <a:lin ang="72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94" name="任意多边形: 形状 12"/>
          <p:cNvSpPr/>
          <p:nvPr/>
        </p:nvSpPr>
        <p:spPr>
          <a:xfrm>
            <a:off x="5615640" y="4809960"/>
            <a:ext cx="877680" cy="914760"/>
          </a:xfrm>
          <a:custGeom>
            <a:gdLst>
              <a:gd name="textAreaLeft" fmla="*/ 0 w 877680"/>
              <a:gd name="textAreaRight" fmla="*/ 878040 w 877680"/>
              <a:gd name="textAreaTop" fmla="*/ 0 h 914760"/>
              <a:gd name="textAreaBottom" fmla="*/ 915120 h 914760"/>
            </a:gdLst>
            <a:rect l="textAreaLeft" t="textAreaTop" r="textAreaRight" b="textAreaBottom"/>
            <a:pathLst>
              <a:path w="1555432" h="1621155">
                <a:moveTo>
                  <a:pt x="0" y="0"/>
                </a:moveTo>
                <a:lnTo>
                  <a:pt x="1555433" y="597218"/>
                </a:lnTo>
                <a:lnTo>
                  <a:pt x="169545" y="1621155"/>
                </a:lnTo>
                <a:close/>
              </a:path>
            </a:pathLst>
          </a:custGeom>
          <a:gradFill rotWithShape="0">
            <a:gsLst>
              <a:gs pos="0">
                <a:srgbClr val="BDCDEC"/>
              </a:gs>
              <a:gs pos="100000">
                <a:srgbClr val="7294D7"/>
              </a:gs>
            </a:gsLst>
            <a:lin ang="27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695" name="椭圆 13"/>
          <p:cNvSpPr/>
          <p:nvPr/>
        </p:nvSpPr>
        <p:spPr>
          <a:xfrm rot="20464799">
            <a:off x="4704120" y="5119920"/>
            <a:ext cx="2864160" cy="597960"/>
          </a:xfrm>
          <a:prstGeom prst="ellipse">
            <a:avLst/>
          </a:prstGeom>
          <a:noFill/>
          <a:ln w="9525">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96" name="椭圆 14"/>
          <p:cNvSpPr/>
          <p:nvPr/>
        </p:nvSpPr>
        <p:spPr>
          <a:xfrm rot="997800">
            <a:off x="4816080" y="5119920"/>
            <a:ext cx="2639880" cy="597960"/>
          </a:xfrm>
          <a:prstGeom prst="ellipse">
            <a:avLst/>
          </a:prstGeom>
          <a:noFill/>
          <a:ln w="19050">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97" name="椭圆 15"/>
          <p:cNvSpPr/>
          <p:nvPr/>
        </p:nvSpPr>
        <p:spPr>
          <a:xfrm rot="19669200">
            <a:off x="4622400" y="5120280"/>
            <a:ext cx="2864160" cy="597960"/>
          </a:xfrm>
          <a:prstGeom prst="ellipse">
            <a:avLst/>
          </a:prstGeom>
          <a:noFill/>
          <a:ln w="19050">
            <a:solidFill>
              <a:srgbClr val="91ACE0"/>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98" name="椭圆 18"/>
          <p:cNvSpPr/>
          <p:nvPr/>
        </p:nvSpPr>
        <p:spPr>
          <a:xfrm>
            <a:off x="6975360" y="5307840"/>
            <a:ext cx="111240" cy="11124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99" name="椭圆 19"/>
          <p:cNvSpPr/>
          <p:nvPr/>
        </p:nvSpPr>
        <p:spPr>
          <a:xfrm>
            <a:off x="6339240" y="5727240"/>
            <a:ext cx="111240" cy="111240"/>
          </a:xfrm>
          <a:prstGeom prst="ellipse">
            <a:avLst/>
          </a:prstGeom>
          <a:gradFill rotWithShape="0">
            <a:gsLst>
              <a:gs pos="1000">
                <a:srgbClr val="DAE3F5"/>
              </a:gs>
              <a:gs pos="100000">
                <a:srgbClr val="4874CB"/>
              </a:gs>
            </a:gsLst>
            <a:lin ang="27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00" name="任意多边形: 形状 21"/>
          <p:cNvSpPr/>
          <p:nvPr/>
        </p:nvSpPr>
        <p:spPr>
          <a:xfrm>
            <a:off x="968400" y="4184280"/>
            <a:ext cx="10253520" cy="2031840"/>
          </a:xfrm>
          <a:custGeom>
            <a:gdLst>
              <a:gd name="textAreaLeft" fmla="*/ 0 w 10253520"/>
              <a:gd name="textAreaRight" fmla="*/ 10253880 w 1025352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noFill/>
          <a:ln w="15875">
            <a:solidFill>
              <a:srgbClr val="B6C7EA"/>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01" name="椭圆 85"/>
          <p:cNvSpPr/>
          <p:nvPr/>
        </p:nvSpPr>
        <p:spPr>
          <a:xfrm>
            <a:off x="223740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02" name="椭圆 86"/>
          <p:cNvSpPr/>
          <p:nvPr/>
        </p:nvSpPr>
        <p:spPr>
          <a:xfrm>
            <a:off x="226584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03" name="直接连接符 82"/>
          <p:cNvCxnSpPr/>
          <p:nvPr/>
        </p:nvCxnSpPr>
        <p:spPr>
          <a:xfrm flipV="1">
            <a:off x="2312640" y="4244040"/>
            <a:ext cx="360" cy="657720"/>
          </a:xfrm>
          <a:prstGeom prst="straightConnector1">
            <a:avLst/>
          </a:prstGeom>
          <a:ln>
            <a:solidFill>
              <a:srgbClr val="4874CB">
                <a:alpha val="0"/>
              </a:srgbClr>
            </a:solidFill>
          </a:ln>
        </p:spPr>
      </p:cxnSp>
      <p:sp>
        <p:nvSpPr>
          <p:cNvPr id="704" name="椭圆 93"/>
          <p:cNvSpPr/>
          <p:nvPr/>
        </p:nvSpPr>
        <p:spPr>
          <a:xfrm>
            <a:off x="980568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05" name="椭圆 94"/>
          <p:cNvSpPr/>
          <p:nvPr/>
        </p:nvSpPr>
        <p:spPr>
          <a:xfrm>
            <a:off x="983412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06" name="直接连接符 90"/>
          <p:cNvCxnSpPr/>
          <p:nvPr/>
        </p:nvCxnSpPr>
        <p:spPr>
          <a:xfrm flipV="1">
            <a:off x="9880920" y="4244040"/>
            <a:ext cx="360" cy="657720"/>
          </a:xfrm>
          <a:prstGeom prst="straightConnector1">
            <a:avLst/>
          </a:prstGeom>
          <a:ln>
            <a:solidFill>
              <a:srgbClr val="4874CB">
                <a:alpha val="0"/>
              </a:srgbClr>
            </a:solidFill>
          </a:ln>
        </p:spPr>
      </p:cxnSp>
      <p:sp>
        <p:nvSpPr>
          <p:cNvPr id="707" name="椭圆 102"/>
          <p:cNvSpPr/>
          <p:nvPr/>
        </p:nvSpPr>
        <p:spPr>
          <a:xfrm>
            <a:off x="476028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08" name="椭圆 103"/>
          <p:cNvSpPr/>
          <p:nvPr/>
        </p:nvSpPr>
        <p:spPr>
          <a:xfrm>
            <a:off x="478872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09" name="直接连接符 99"/>
          <p:cNvCxnSpPr/>
          <p:nvPr/>
        </p:nvCxnSpPr>
        <p:spPr>
          <a:xfrm flipV="1">
            <a:off x="4835160" y="3515040"/>
            <a:ext cx="360" cy="658080"/>
          </a:xfrm>
          <a:prstGeom prst="straightConnector1">
            <a:avLst/>
          </a:prstGeom>
          <a:ln>
            <a:solidFill>
              <a:srgbClr val="4874CB">
                <a:alpha val="0"/>
              </a:srgbClr>
            </a:solidFill>
          </a:ln>
        </p:spPr>
      </p:cxnSp>
      <p:sp>
        <p:nvSpPr>
          <p:cNvPr id="710" name="椭圆 110"/>
          <p:cNvSpPr/>
          <p:nvPr/>
        </p:nvSpPr>
        <p:spPr>
          <a:xfrm>
            <a:off x="728280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11" name="椭圆 111"/>
          <p:cNvSpPr/>
          <p:nvPr/>
        </p:nvSpPr>
        <p:spPr>
          <a:xfrm>
            <a:off x="731124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12" name="直接连接符 107"/>
          <p:cNvCxnSpPr/>
          <p:nvPr/>
        </p:nvCxnSpPr>
        <p:spPr>
          <a:xfrm flipV="1">
            <a:off x="7358040" y="3515040"/>
            <a:ext cx="360" cy="658080"/>
          </a:xfrm>
          <a:prstGeom prst="straightConnector1">
            <a:avLst/>
          </a:prstGeom>
          <a:ln>
            <a:solidFill>
              <a:srgbClr val="4874CB">
                <a:alpha val="0"/>
              </a:srgbClr>
            </a:solidFill>
          </a:ln>
        </p:spPr>
      </p:cxn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14"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715" name="Group 14"/>
          <p:cNvGrpSpPr/>
          <p:nvPr/>
        </p:nvGrpSpPr>
        <p:grpSpPr>
          <a:xfrm>
            <a:off x="248400" y="290160"/>
            <a:ext cx="576360" cy="474840"/>
            <a:chOff x="248400" y="290160"/>
            <a:chExt cx="576360" cy="474840"/>
          </a:xfrm>
        </p:grpSpPr>
        <p:sp>
          <p:nvSpPr>
            <p:cNvPr id="71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1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1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1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2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3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3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3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3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3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3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736"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智能空调系统的应用场景</a:t>
            </a:r>
            <a:endParaRPr lang="en-US" sz="2200" b="0" strike="noStrike" spc="-1">
              <a:solidFill>
                <a:srgbClr val="000000"/>
              </a:solidFill>
              <a:latin typeface="Arial"/>
            </a:endParaRPr>
          </a:p>
        </p:txBody>
      </p:sp>
      <p:sp>
        <p:nvSpPr>
          <p:cNvPr id="737"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智能空调系统广泛应用于商业办公楼、医院、酒店等场景，通过智能化控制提升空间舒适度和节能效果。</a:t>
            </a:r>
            <a:endParaRPr lang="en-US" sz="14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38"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智能空调系统的控制方式</a:t>
            </a:r>
            <a:endParaRPr lang="en-US" sz="3600" b="0" strike="noStrike" spc="-1">
              <a:solidFill>
                <a:schemeClr val="dk1"/>
              </a:solidFill>
              <a:latin typeface="Arial"/>
            </a:endParaRPr>
          </a:p>
        </p:txBody>
      </p:sp>
      <p:sp>
        <p:nvSpPr>
          <p:cNvPr id="739" name="content.1.subtitle"/>
          <p:cNvSpPr/>
          <p:nvPr/>
        </p:nvSpPr>
        <p:spPr>
          <a:xfrm>
            <a:off x="633600" y="227628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根据温度传感器实时调节空调</a:t>
            </a:r>
            <a:endParaRPr lang="en-US" sz="1600" b="0" strike="noStrike" spc="-1">
              <a:solidFill>
                <a:srgbClr val="000000"/>
              </a:solidFill>
              <a:latin typeface="Arial"/>
            </a:endParaRPr>
          </a:p>
        </p:txBody>
      </p:sp>
      <p:sp>
        <p:nvSpPr>
          <p:cNvPr id="740" name="content.1.title"/>
          <p:cNvSpPr/>
          <p:nvPr/>
        </p:nvSpPr>
        <p:spPr>
          <a:xfrm>
            <a:off x="184320" y="162504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温度传感控制</a:t>
            </a:r>
            <a:endParaRPr lang="en-US" sz="2000" b="0" strike="noStrike" spc="-1">
              <a:solidFill>
                <a:srgbClr val="000000"/>
              </a:solidFill>
              <a:latin typeface="Arial"/>
            </a:endParaRPr>
          </a:p>
        </p:txBody>
      </p:sp>
      <p:sp>
        <p:nvSpPr>
          <p:cNvPr id="741" name="content.2.subtitle"/>
          <p:cNvSpPr/>
          <p:nvPr/>
        </p:nvSpPr>
        <p:spPr>
          <a:xfrm>
            <a:off x="7156800" y="237924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监测</a:t>
            </a:r>
            <a:r>
              <a:rPr lang="en-US" sz="1600" b="0" strike="noStrike" spc="-1">
                <a:solidFill>
                  <a:schemeClr val="dk1">
                    <a:lumMod val="85000"/>
                    <a:lumOff val="15000"/>
                  </a:schemeClr>
                </a:solidFill>
                <a:latin typeface="微软雅黑"/>
                <a:ea typeface="微软雅黑"/>
              </a:rPr>
              <a:t>CO2</a:t>
            </a:r>
            <a:r>
              <a:rPr lang="zh-CN" sz="1600" b="0" strike="noStrike" spc="-1">
                <a:solidFill>
                  <a:schemeClr val="dk1">
                    <a:lumMod val="85000"/>
                    <a:lumOff val="15000"/>
                  </a:schemeClr>
                </a:solidFill>
                <a:latin typeface="微软雅黑"/>
                <a:ea typeface="微软雅黑"/>
              </a:rPr>
              <a:t>浓度，自动调节空气流通</a:t>
            </a:r>
            <a:endParaRPr lang="en-US" sz="1600" b="0" strike="noStrike" spc="-1">
              <a:solidFill>
                <a:srgbClr val="000000"/>
              </a:solidFill>
              <a:latin typeface="Arial"/>
            </a:endParaRPr>
          </a:p>
        </p:txBody>
      </p:sp>
      <p:sp>
        <p:nvSpPr>
          <p:cNvPr id="742" name="content.2.title"/>
          <p:cNvSpPr/>
          <p:nvPr/>
        </p:nvSpPr>
        <p:spPr>
          <a:xfrm>
            <a:off x="6590160" y="162504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CO2</a:t>
            </a:r>
            <a:r>
              <a:rPr lang="zh-CN" sz="2000" b="1" strike="noStrike" spc="-1">
                <a:solidFill>
                  <a:schemeClr val="accent1"/>
                </a:solidFill>
                <a:latin typeface="微软雅黑"/>
                <a:ea typeface="微软雅黑"/>
              </a:rPr>
              <a:t>浓度检测控制</a:t>
            </a:r>
            <a:endParaRPr lang="en-US" sz="2000" b="0" strike="noStrike" spc="-1">
              <a:solidFill>
                <a:srgbClr val="000000"/>
              </a:solidFill>
              <a:latin typeface="Arial"/>
            </a:endParaRPr>
          </a:p>
        </p:txBody>
      </p:sp>
      <p:sp>
        <p:nvSpPr>
          <p:cNvPr id="743" name="content.3.subtitle"/>
          <p:cNvSpPr/>
          <p:nvPr/>
        </p:nvSpPr>
        <p:spPr>
          <a:xfrm>
            <a:off x="3819240" y="23792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检测空气质量，保证室内空气清新</a:t>
            </a:r>
            <a:endParaRPr lang="en-US" sz="1600" b="0" strike="noStrike" spc="-1">
              <a:solidFill>
                <a:srgbClr val="000000"/>
              </a:solidFill>
              <a:latin typeface="Arial"/>
            </a:endParaRPr>
          </a:p>
        </p:txBody>
      </p:sp>
      <p:sp>
        <p:nvSpPr>
          <p:cNvPr id="744" name="content.3.title"/>
          <p:cNvSpPr/>
          <p:nvPr/>
        </p:nvSpPr>
        <p:spPr>
          <a:xfrm>
            <a:off x="3350880" y="162504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空气质量传感控制</a:t>
            </a:r>
            <a:endParaRPr lang="en-US" sz="2000" b="0" strike="noStrike" spc="-1">
              <a:solidFill>
                <a:srgbClr val="000000"/>
              </a:solidFill>
              <a:latin typeface="Arial"/>
            </a:endParaRPr>
          </a:p>
        </p:txBody>
      </p:sp>
      <p:sp>
        <p:nvSpPr>
          <p:cNvPr id="745" name="content.4.subtitle"/>
          <p:cNvSpPr/>
          <p:nvPr/>
        </p:nvSpPr>
        <p:spPr>
          <a:xfrm>
            <a:off x="9835920" y="237924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按时段设定不同的温度模式</a:t>
            </a:r>
            <a:endParaRPr lang="en-US" sz="1600" b="0" strike="noStrike" spc="-1">
              <a:solidFill>
                <a:srgbClr val="000000"/>
              </a:solidFill>
              <a:latin typeface="Arial"/>
            </a:endParaRPr>
          </a:p>
        </p:txBody>
      </p:sp>
      <p:sp>
        <p:nvSpPr>
          <p:cNvPr id="746" name="content.4.title"/>
          <p:cNvSpPr/>
          <p:nvPr/>
        </p:nvSpPr>
        <p:spPr>
          <a:xfrm>
            <a:off x="9522000" y="162504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时间控制模式</a:t>
            </a:r>
            <a:endParaRPr lang="en-US" sz="2000" b="0" strike="noStrike" spc="-1">
              <a:solidFill>
                <a:srgbClr val="000000"/>
              </a:solidFill>
              <a:latin typeface="Arial"/>
            </a:endParaRPr>
          </a:p>
        </p:txBody>
      </p:sp>
      <p:grpSp>
        <p:nvGrpSpPr>
          <p:cNvPr id="747" name="Group 14"/>
          <p:cNvGrpSpPr/>
          <p:nvPr/>
        </p:nvGrpSpPr>
        <p:grpSpPr>
          <a:xfrm>
            <a:off x="248400" y="281160"/>
            <a:ext cx="576360" cy="474840"/>
            <a:chOff x="248400" y="281160"/>
            <a:chExt cx="576360" cy="474840"/>
          </a:xfrm>
        </p:grpSpPr>
        <p:sp>
          <p:nvSpPr>
            <p:cNvPr id="748" name="AutoShape 15"/>
            <p:cNvSpPr/>
            <p:nvPr/>
          </p:nvSpPr>
          <p:spPr>
            <a:xfrm>
              <a:off x="248400" y="281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49" name="AutoShape 16"/>
            <p:cNvSpPr/>
            <p:nvPr/>
          </p:nvSpPr>
          <p:spPr>
            <a:xfrm>
              <a:off x="382680" y="288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0" name="AutoShape 17"/>
            <p:cNvSpPr/>
            <p:nvPr/>
          </p:nvSpPr>
          <p:spPr>
            <a:xfrm>
              <a:off x="510120" y="290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1" name="AutoShape 18"/>
            <p:cNvSpPr/>
            <p:nvPr/>
          </p:nvSpPr>
          <p:spPr>
            <a:xfrm>
              <a:off x="633960" y="299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2" name="AutoShape 19"/>
            <p:cNvSpPr/>
            <p:nvPr/>
          </p:nvSpPr>
          <p:spPr>
            <a:xfrm>
              <a:off x="751680" y="2955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3" name="AutoShape 20"/>
            <p:cNvSpPr/>
            <p:nvPr/>
          </p:nvSpPr>
          <p:spPr>
            <a:xfrm>
              <a:off x="248400" y="40860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4" name="AutoShape 21"/>
            <p:cNvSpPr/>
            <p:nvPr/>
          </p:nvSpPr>
          <p:spPr>
            <a:xfrm>
              <a:off x="382680" y="415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5" name="AutoShape 22"/>
            <p:cNvSpPr/>
            <p:nvPr/>
          </p:nvSpPr>
          <p:spPr>
            <a:xfrm>
              <a:off x="510120" y="41760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6" name="AutoShape 23"/>
            <p:cNvSpPr/>
            <p:nvPr/>
          </p:nvSpPr>
          <p:spPr>
            <a:xfrm>
              <a:off x="633960" y="426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7" name="AutoShape 24"/>
            <p:cNvSpPr/>
            <p:nvPr/>
          </p:nvSpPr>
          <p:spPr>
            <a:xfrm>
              <a:off x="751680" y="422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8" name="AutoShape 25"/>
            <p:cNvSpPr/>
            <p:nvPr/>
          </p:nvSpPr>
          <p:spPr>
            <a:xfrm>
              <a:off x="248400" y="535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59" name="AutoShape 26"/>
            <p:cNvSpPr/>
            <p:nvPr/>
          </p:nvSpPr>
          <p:spPr>
            <a:xfrm>
              <a:off x="382680" y="54288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0" name="AutoShape 27"/>
            <p:cNvSpPr/>
            <p:nvPr/>
          </p:nvSpPr>
          <p:spPr>
            <a:xfrm>
              <a:off x="510120" y="544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1" name="AutoShape 28"/>
            <p:cNvSpPr/>
            <p:nvPr/>
          </p:nvSpPr>
          <p:spPr>
            <a:xfrm>
              <a:off x="633960" y="55440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2" name="AutoShape 29"/>
            <p:cNvSpPr/>
            <p:nvPr/>
          </p:nvSpPr>
          <p:spPr>
            <a:xfrm>
              <a:off x="751680" y="549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3" name="AutoShape 30"/>
            <p:cNvSpPr/>
            <p:nvPr/>
          </p:nvSpPr>
          <p:spPr>
            <a:xfrm>
              <a:off x="248400" y="662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4" name="AutoShape 31"/>
            <p:cNvSpPr/>
            <p:nvPr/>
          </p:nvSpPr>
          <p:spPr>
            <a:xfrm>
              <a:off x="382680" y="669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5" name="AutoShape 32"/>
            <p:cNvSpPr/>
            <p:nvPr/>
          </p:nvSpPr>
          <p:spPr>
            <a:xfrm>
              <a:off x="510120" y="671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6" name="AutoShape 33"/>
            <p:cNvSpPr/>
            <p:nvPr/>
          </p:nvSpPr>
          <p:spPr>
            <a:xfrm>
              <a:off x="633960" y="681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67" name="AutoShape 34"/>
            <p:cNvSpPr/>
            <p:nvPr/>
          </p:nvSpPr>
          <p:spPr>
            <a:xfrm>
              <a:off x="751680" y="67716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768" name="任意多边形: 形状 17"/>
          <p:cNvSpPr/>
          <p:nvPr/>
        </p:nvSpPr>
        <p:spPr>
          <a:xfrm>
            <a:off x="968400" y="4754520"/>
            <a:ext cx="9975600" cy="2031840"/>
          </a:xfrm>
          <a:custGeom>
            <a:gdLst>
              <a:gd name="textAreaLeft" fmla="*/ 0 w 9975600"/>
              <a:gd name="textAreaRight" fmla="*/ 9975960 w 997560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gradFill rotWithShape="0">
            <a:gsLst>
              <a:gs pos="0">
                <a:srgbClr val="4874CB">
                  <a:alpha val="15000"/>
                </a:srgbClr>
              </a:gs>
              <a:gs pos="100000">
                <a:srgbClr val="4874CB">
                  <a:alpha val="0"/>
                </a:srgbClr>
              </a:gs>
            </a:gsLst>
            <a:lin ang="5400000"/>
          </a:gradFill>
          <a:ln>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69" name="任意多边形: 形状 4"/>
          <p:cNvSpPr/>
          <p:nvPr/>
        </p:nvSpPr>
        <p:spPr>
          <a:xfrm>
            <a:off x="5711400" y="5725440"/>
            <a:ext cx="818280" cy="414000"/>
          </a:xfrm>
          <a:custGeom>
            <a:gdLst>
              <a:gd name="textAreaLeft" fmla="*/ 0 w 818280"/>
              <a:gd name="textAreaRight" fmla="*/ 818640 w 818280"/>
              <a:gd name="textAreaTop" fmla="*/ 0 h 414000"/>
              <a:gd name="textAreaBottom" fmla="*/ 414360 h 414000"/>
            </a:gdLst>
            <a:rect l="textAreaLeft" t="textAreaTop" r="textAreaRight" b="textAreaBottom"/>
            <a:pathLst>
              <a:path w="1450657" h="734377">
                <a:moveTo>
                  <a:pt x="1450658" y="523875"/>
                </a:moveTo>
                <a:lnTo>
                  <a:pt x="161925" y="734377"/>
                </a:lnTo>
                <a:lnTo>
                  <a:pt x="0" y="0"/>
                </a:lnTo>
                <a:close/>
              </a:path>
            </a:pathLst>
          </a:custGeom>
          <a:gradFill rotWithShape="0">
            <a:gsLst>
              <a:gs pos="1000">
                <a:srgbClr val="7093D6"/>
              </a:gs>
              <a:gs pos="78000">
                <a:srgbClr val="3766C3"/>
              </a:gs>
            </a:gsLst>
            <a:lin ang="1620000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0" name="任意多边形: 形状 5"/>
          <p:cNvSpPr/>
          <p:nvPr/>
        </p:nvSpPr>
        <p:spPr>
          <a:xfrm>
            <a:off x="5266440" y="5449320"/>
            <a:ext cx="536040" cy="690120"/>
          </a:xfrm>
          <a:custGeom>
            <a:gdLst>
              <a:gd name="textAreaLeft" fmla="*/ 0 w 536040"/>
              <a:gd name="textAreaRight" fmla="*/ 536400 w 536040"/>
              <a:gd name="textAreaTop" fmla="*/ 0 h 690120"/>
              <a:gd name="textAreaBottom" fmla="*/ 690480 h 690120"/>
            </a:gdLst>
            <a:rect l="textAreaLeft" t="textAreaTop" r="textAreaRight" b="textAreaBottom"/>
            <a:pathLst>
              <a:path w="950594" h="1223009">
                <a:moveTo>
                  <a:pt x="0" y="0"/>
                </a:moveTo>
                <a:lnTo>
                  <a:pt x="788670" y="488633"/>
                </a:lnTo>
                <a:lnTo>
                  <a:pt x="950595" y="1223010"/>
                </a:lnTo>
                <a:close/>
              </a:path>
            </a:pathLst>
          </a:custGeom>
          <a:gradFill rotWithShape="0">
            <a:gsLst>
              <a:gs pos="19000">
                <a:srgbClr val="91ACE0"/>
              </a:gs>
              <a:gs pos="92000">
                <a:srgbClr val="4874CB"/>
              </a:gs>
            </a:gsLst>
            <a:lin ang="0"/>
          </a:gradFill>
          <a:ln w="48331">
            <a:noFill/>
          </a:ln>
        </p:spPr>
        <p:style>
          <a:lnRef idx="0"/>
          <a:fillRef idx="0"/>
          <a:effectRef idx="0"/>
          <a:fontRef idx="minor"/>
        </p:style>
        <p:txBody>
          <a:bodyPr horzOverflow="overflow" numCol="1" spcCol="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1" name="任意多边形: 形状 6"/>
          <p:cNvSpPr/>
          <p:nvPr/>
        </p:nvSpPr>
        <p:spPr>
          <a:xfrm>
            <a:off x="5266440" y="4809960"/>
            <a:ext cx="444960" cy="914760"/>
          </a:xfrm>
          <a:custGeom>
            <a:gdLst>
              <a:gd name="textAreaLeft" fmla="*/ 0 w 444960"/>
              <a:gd name="textAreaRight" fmla="*/ 445320 w 444960"/>
              <a:gd name="textAreaTop" fmla="*/ 0 h 914760"/>
              <a:gd name="textAreaBottom" fmla="*/ 915120 h 914760"/>
            </a:gdLst>
            <a:rect l="textAreaLeft" t="textAreaTop" r="textAreaRight" b="textAreaBottom"/>
            <a:pathLst>
              <a:path w="788670" h="1621155">
                <a:moveTo>
                  <a:pt x="0" y="1132523"/>
                </a:moveTo>
                <a:lnTo>
                  <a:pt x="619125" y="0"/>
                </a:lnTo>
                <a:lnTo>
                  <a:pt x="788670" y="1621155"/>
                </a:lnTo>
                <a:close/>
              </a:path>
            </a:pathLst>
          </a:custGeom>
          <a:gradFill rotWithShape="0">
            <a:gsLst>
              <a:gs pos="0">
                <a:srgbClr val="A4BAE5"/>
              </a:gs>
              <a:gs pos="100000">
                <a:srgbClr val="6287D2"/>
              </a:gs>
            </a:gsLst>
            <a:lin ang="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2" name="任意多边形: 形状 7"/>
          <p:cNvSpPr/>
          <p:nvPr/>
        </p:nvSpPr>
        <p:spPr>
          <a:xfrm>
            <a:off x="5711400" y="5147280"/>
            <a:ext cx="818280" cy="873360"/>
          </a:xfrm>
          <a:custGeom>
            <a:gdLst>
              <a:gd name="textAreaLeft" fmla="*/ 0 w 818280"/>
              <a:gd name="textAreaRight" fmla="*/ 818640 w 818280"/>
              <a:gd name="textAreaTop" fmla="*/ 0 h 873360"/>
              <a:gd name="textAreaBottom" fmla="*/ 873720 h 873360"/>
            </a:gdLst>
            <a:rect l="textAreaLeft" t="textAreaTop" r="textAreaRight" b="textAreaBottom"/>
            <a:pathLst>
              <a:path w="1450657" h="1547812">
                <a:moveTo>
                  <a:pt x="1385888" y="0"/>
                </a:moveTo>
                <a:lnTo>
                  <a:pt x="1450658" y="1547812"/>
                </a:lnTo>
                <a:lnTo>
                  <a:pt x="0" y="1023938"/>
                </a:lnTo>
                <a:close/>
              </a:path>
            </a:pathLst>
          </a:custGeom>
          <a:gradFill rotWithShape="0">
            <a:gsLst>
              <a:gs pos="36000">
                <a:srgbClr val="2E54A1"/>
              </a:gs>
              <a:gs pos="100000">
                <a:srgbClr val="7F9EDB"/>
              </a:gs>
            </a:gsLst>
            <a:lin ang="18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3" name="任意多边形: 形状 9"/>
          <p:cNvSpPr/>
          <p:nvPr/>
        </p:nvSpPr>
        <p:spPr>
          <a:xfrm>
            <a:off x="6409440" y="4599720"/>
            <a:ext cx="520200" cy="711360"/>
          </a:xfrm>
          <a:custGeom>
            <a:gdLst>
              <a:gd name="textAreaLeft" fmla="*/ 0 w 520200"/>
              <a:gd name="textAreaRight" fmla="*/ 520560 w 520200"/>
              <a:gd name="textAreaTop" fmla="*/ 0 h 711360"/>
              <a:gd name="textAreaBottom" fmla="*/ 711720 h 711360"/>
            </a:gdLst>
            <a:rect l="textAreaLeft" t="textAreaTop" r="textAreaRight" b="textAreaBottom"/>
            <a:pathLst>
              <a:path w="922019" h="1261109">
                <a:moveTo>
                  <a:pt x="149542" y="969645"/>
                </a:moveTo>
                <a:lnTo>
                  <a:pt x="0" y="0"/>
                </a:lnTo>
                <a:lnTo>
                  <a:pt x="922020" y="1261110"/>
                </a:lnTo>
                <a:close/>
              </a:path>
            </a:pathLst>
          </a:custGeom>
          <a:gradFill rotWithShape="0">
            <a:gsLst>
              <a:gs pos="1000">
                <a:srgbClr val="91ACE0"/>
              </a:gs>
              <a:gs pos="92000">
                <a:srgbClr val="4874CB"/>
              </a:gs>
            </a:gsLst>
            <a:lin ang="96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4" name="任意多边形: 形状 10"/>
          <p:cNvSpPr/>
          <p:nvPr/>
        </p:nvSpPr>
        <p:spPr>
          <a:xfrm>
            <a:off x="6493680" y="5147280"/>
            <a:ext cx="435600" cy="873360"/>
          </a:xfrm>
          <a:custGeom>
            <a:gdLst>
              <a:gd name="textAreaLeft" fmla="*/ 0 w 435600"/>
              <a:gd name="textAreaRight" fmla="*/ 435960 w 435600"/>
              <a:gd name="textAreaTop" fmla="*/ 0 h 873360"/>
              <a:gd name="textAreaBottom" fmla="*/ 873720 h 873360"/>
            </a:gdLst>
            <a:rect l="textAreaLeft" t="textAreaTop" r="textAreaRight" b="textAreaBottom"/>
            <a:pathLst>
              <a:path w="772477" h="1547812">
                <a:moveTo>
                  <a:pt x="0" y="0"/>
                </a:moveTo>
                <a:lnTo>
                  <a:pt x="772477" y="291465"/>
                </a:lnTo>
                <a:lnTo>
                  <a:pt x="64770" y="1547812"/>
                </a:lnTo>
                <a:close/>
              </a:path>
            </a:pathLst>
          </a:custGeom>
          <a:gradFill rotWithShape="0">
            <a:gsLst>
              <a:gs pos="28000">
                <a:srgbClr val="2E54A1"/>
              </a:gs>
              <a:gs pos="100000">
                <a:srgbClr val="7F9EDB"/>
              </a:gs>
            </a:gsLst>
            <a:lin ang="21594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5" name="任意多边形: 形状 11"/>
          <p:cNvSpPr/>
          <p:nvPr/>
        </p:nvSpPr>
        <p:spPr>
          <a:xfrm>
            <a:off x="5615640" y="4599720"/>
            <a:ext cx="877680" cy="546840"/>
          </a:xfrm>
          <a:custGeom>
            <a:gdLst>
              <a:gd name="textAreaLeft" fmla="*/ 0 w 877680"/>
              <a:gd name="textAreaRight" fmla="*/ 878040 w 877680"/>
              <a:gd name="textAreaTop" fmla="*/ 0 h 546840"/>
              <a:gd name="textAreaBottom" fmla="*/ 547200 h 546840"/>
            </a:gdLst>
            <a:rect l="textAreaLeft" t="textAreaTop" r="textAreaRight" b="textAreaBottom"/>
            <a:pathLst>
              <a:path w="1555432" h="969644">
                <a:moveTo>
                  <a:pt x="0" y="372428"/>
                </a:moveTo>
                <a:lnTo>
                  <a:pt x="1405890" y="0"/>
                </a:lnTo>
                <a:lnTo>
                  <a:pt x="1555433" y="969645"/>
                </a:lnTo>
                <a:close/>
              </a:path>
            </a:pathLst>
          </a:custGeom>
          <a:gradFill rotWithShape="0">
            <a:gsLst>
              <a:gs pos="0">
                <a:srgbClr val="9AB3E2"/>
              </a:gs>
              <a:gs pos="100000">
                <a:srgbClr val="4874CB"/>
              </a:gs>
            </a:gsLst>
            <a:lin ang="72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6" name="任意多边形: 形状 12"/>
          <p:cNvSpPr/>
          <p:nvPr/>
        </p:nvSpPr>
        <p:spPr>
          <a:xfrm>
            <a:off x="5615640" y="4809960"/>
            <a:ext cx="877680" cy="914760"/>
          </a:xfrm>
          <a:custGeom>
            <a:gdLst>
              <a:gd name="textAreaLeft" fmla="*/ 0 w 877680"/>
              <a:gd name="textAreaRight" fmla="*/ 878040 w 877680"/>
              <a:gd name="textAreaTop" fmla="*/ 0 h 914760"/>
              <a:gd name="textAreaBottom" fmla="*/ 915120 h 914760"/>
            </a:gdLst>
            <a:rect l="textAreaLeft" t="textAreaTop" r="textAreaRight" b="textAreaBottom"/>
            <a:pathLst>
              <a:path w="1555432" h="1621155">
                <a:moveTo>
                  <a:pt x="0" y="0"/>
                </a:moveTo>
                <a:lnTo>
                  <a:pt x="1555433" y="597218"/>
                </a:lnTo>
                <a:lnTo>
                  <a:pt x="169545" y="1621155"/>
                </a:lnTo>
                <a:close/>
              </a:path>
            </a:pathLst>
          </a:custGeom>
          <a:gradFill rotWithShape="0">
            <a:gsLst>
              <a:gs pos="0">
                <a:srgbClr val="BDCDEC"/>
              </a:gs>
              <a:gs pos="100000">
                <a:srgbClr val="7294D7"/>
              </a:gs>
            </a:gsLst>
            <a:lin ang="2700000"/>
          </a:gradFill>
          <a:ln w="48331">
            <a:noFill/>
          </a:ln>
        </p:spPr>
        <p:style>
          <a:lnRef idx="0"/>
          <a:fillRef idx="0"/>
          <a:effectRef idx="0"/>
          <a:fontRef idx="minor"/>
        </p:style>
        <p:txBody>
          <a:bodyPr lIns="90000" tIns="45000" rIns="90000" bIns="45000" anchor="ctr">
            <a:noAutofit/>
          </a:bodyPr>
          <a:lstStyle/>
          <a:p>
            <a:pPr defTabSz="914400">
              <a:lnSpc>
                <a:spcPct val="100000"/>
              </a:lnSpc>
            </a:pPr>
            <a:endParaRPr lang="en-US" sz="1800" b="0" strike="noStrike" spc="-1">
              <a:solidFill>
                <a:schemeClr val="dk1"/>
              </a:solidFill>
              <a:latin typeface="Arial"/>
              <a:ea typeface="微软雅黑"/>
            </a:endParaRPr>
          </a:p>
        </p:txBody>
      </p:sp>
      <p:sp>
        <p:nvSpPr>
          <p:cNvPr id="777" name="椭圆 13"/>
          <p:cNvSpPr/>
          <p:nvPr/>
        </p:nvSpPr>
        <p:spPr>
          <a:xfrm rot="20464799">
            <a:off x="4704120" y="5119920"/>
            <a:ext cx="2864160" cy="597960"/>
          </a:xfrm>
          <a:prstGeom prst="ellipse">
            <a:avLst/>
          </a:prstGeom>
          <a:noFill/>
          <a:ln w="9525">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8" name="椭圆 14"/>
          <p:cNvSpPr/>
          <p:nvPr/>
        </p:nvSpPr>
        <p:spPr>
          <a:xfrm rot="997800">
            <a:off x="4816080" y="5119920"/>
            <a:ext cx="2639880" cy="597960"/>
          </a:xfrm>
          <a:prstGeom prst="ellipse">
            <a:avLst/>
          </a:prstGeom>
          <a:noFill/>
          <a:ln w="19050">
            <a:solidFill>
              <a:srgbClr val="4874CB"/>
            </a:solidFill>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9" name="椭圆 15"/>
          <p:cNvSpPr/>
          <p:nvPr/>
        </p:nvSpPr>
        <p:spPr>
          <a:xfrm rot="19669200">
            <a:off x="4622400" y="5120280"/>
            <a:ext cx="2864160" cy="597960"/>
          </a:xfrm>
          <a:prstGeom prst="ellipse">
            <a:avLst/>
          </a:prstGeom>
          <a:noFill/>
          <a:ln w="19050">
            <a:solidFill>
              <a:srgbClr val="91ACE0"/>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0" name="椭圆 18"/>
          <p:cNvSpPr/>
          <p:nvPr/>
        </p:nvSpPr>
        <p:spPr>
          <a:xfrm>
            <a:off x="6975360" y="5307840"/>
            <a:ext cx="111240" cy="11124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1" name="椭圆 19"/>
          <p:cNvSpPr/>
          <p:nvPr/>
        </p:nvSpPr>
        <p:spPr>
          <a:xfrm>
            <a:off x="6339240" y="5727240"/>
            <a:ext cx="111240" cy="111240"/>
          </a:xfrm>
          <a:prstGeom prst="ellipse">
            <a:avLst/>
          </a:prstGeom>
          <a:gradFill rotWithShape="0">
            <a:gsLst>
              <a:gs pos="1000">
                <a:srgbClr val="DAE3F5"/>
              </a:gs>
              <a:gs pos="100000">
                <a:srgbClr val="4874CB"/>
              </a:gs>
            </a:gsLst>
            <a:lin ang="2700000"/>
          </a:gradFill>
          <a:ln>
            <a:noFill/>
          </a:ln>
        </p:spPr>
        <p:style>
          <a:lnRef idx="2">
            <a:schemeClr val="accent1">
              <a:shade val="15000"/>
            </a:schemeClr>
          </a:lnRef>
          <a:fillRef idx="1">
            <a:schemeClr val="accent1"/>
          </a:fillRef>
          <a:effectRef idx="0">
            <a:schemeClr val="accent1"/>
          </a:effectRef>
          <a:fontRef idx="minor"/>
        </p:style>
        <p:txBody>
          <a:bodyPr lIns="90000" tIns="33840" rIns="90000" bIns="3384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2" name="任意多边形: 形状 21"/>
          <p:cNvSpPr/>
          <p:nvPr/>
        </p:nvSpPr>
        <p:spPr>
          <a:xfrm>
            <a:off x="968400" y="4184280"/>
            <a:ext cx="10253520" cy="2031840"/>
          </a:xfrm>
          <a:custGeom>
            <a:gdLst>
              <a:gd name="textAreaLeft" fmla="*/ 0 w 10253520"/>
              <a:gd name="textAreaRight" fmla="*/ 10253880 w 10253520"/>
              <a:gd name="textAreaTop" fmla="*/ 0 h 2031840"/>
              <a:gd name="textAreaBottom" fmla="*/ 2032200 h 2031840"/>
            </a:gdLst>
            <a:rect l="textAreaLeft" t="textAreaTop" r="textAreaRight" b="textAreaBottom"/>
            <a:pathLst>
              <a:path w="9848488" h="2006368">
                <a:moveTo>
                  <a:pt x="4924244" y="0"/>
                </a:moveTo>
                <a:cubicBezTo>
                  <a:pt x="7203603" y="0"/>
                  <a:pt x="9132307" y="781751"/>
                  <a:pt x="9775437" y="1858432"/>
                </a:cubicBezTo>
                <a:lnTo>
                  <a:pt x="9848488" y="2006368"/>
                </a:lnTo>
                <a:lnTo>
                  <a:pt x="0" y="2006368"/>
                </a:lnTo>
                <a:lnTo>
                  <a:pt x="73051" y="1858432"/>
                </a:lnTo>
                <a:cubicBezTo>
                  <a:pt x="716182" y="781751"/>
                  <a:pt x="2644886" y="0"/>
                  <a:pt x="4924244" y="0"/>
                </a:cubicBezTo>
                <a:close/>
              </a:path>
            </a:pathLst>
          </a:custGeom>
          <a:noFill/>
          <a:ln w="15875">
            <a:solidFill>
              <a:srgbClr val="B6C7EA"/>
            </a:solidFill>
            <a:prstDash val="dash"/>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3" name="椭圆 85"/>
          <p:cNvSpPr/>
          <p:nvPr/>
        </p:nvSpPr>
        <p:spPr>
          <a:xfrm>
            <a:off x="223740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4" name="椭圆 86"/>
          <p:cNvSpPr/>
          <p:nvPr/>
        </p:nvSpPr>
        <p:spPr>
          <a:xfrm>
            <a:off x="226584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85" name="直接连接符 82"/>
          <p:cNvCxnSpPr/>
          <p:nvPr/>
        </p:nvCxnSpPr>
        <p:spPr>
          <a:xfrm flipV="1">
            <a:off x="2312640" y="4244040"/>
            <a:ext cx="360" cy="657720"/>
          </a:xfrm>
          <a:prstGeom prst="straightConnector1">
            <a:avLst/>
          </a:prstGeom>
          <a:ln>
            <a:solidFill>
              <a:srgbClr val="4874CB">
                <a:alpha val="0"/>
              </a:srgbClr>
            </a:solidFill>
          </a:ln>
        </p:spPr>
      </p:cxnSp>
      <p:sp>
        <p:nvSpPr>
          <p:cNvPr id="786" name="椭圆 93"/>
          <p:cNvSpPr/>
          <p:nvPr/>
        </p:nvSpPr>
        <p:spPr>
          <a:xfrm>
            <a:off x="9805680" y="4902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7" name="椭圆 94"/>
          <p:cNvSpPr/>
          <p:nvPr/>
        </p:nvSpPr>
        <p:spPr>
          <a:xfrm>
            <a:off x="9834120" y="493020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88" name="直接连接符 90"/>
          <p:cNvCxnSpPr/>
          <p:nvPr/>
        </p:nvCxnSpPr>
        <p:spPr>
          <a:xfrm flipV="1">
            <a:off x="9880920" y="4244040"/>
            <a:ext cx="360" cy="657720"/>
          </a:xfrm>
          <a:prstGeom prst="straightConnector1">
            <a:avLst/>
          </a:prstGeom>
          <a:ln>
            <a:solidFill>
              <a:srgbClr val="4874CB">
                <a:alpha val="0"/>
              </a:srgbClr>
            </a:solidFill>
          </a:ln>
        </p:spPr>
      </p:cxnSp>
      <p:sp>
        <p:nvSpPr>
          <p:cNvPr id="789" name="椭圆 102"/>
          <p:cNvSpPr/>
          <p:nvPr/>
        </p:nvSpPr>
        <p:spPr>
          <a:xfrm>
            <a:off x="476028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0" name="椭圆 103"/>
          <p:cNvSpPr/>
          <p:nvPr/>
        </p:nvSpPr>
        <p:spPr>
          <a:xfrm>
            <a:off x="478872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91" name="直接连接符 99"/>
          <p:cNvCxnSpPr/>
          <p:nvPr/>
        </p:nvCxnSpPr>
        <p:spPr>
          <a:xfrm flipV="1">
            <a:off x="4835160" y="3515040"/>
            <a:ext cx="360" cy="658080"/>
          </a:xfrm>
          <a:prstGeom prst="straightConnector1">
            <a:avLst/>
          </a:prstGeom>
          <a:ln>
            <a:solidFill>
              <a:srgbClr val="4874CB">
                <a:alpha val="0"/>
              </a:srgbClr>
            </a:solidFill>
          </a:ln>
        </p:spPr>
      </p:cxnSp>
      <p:sp>
        <p:nvSpPr>
          <p:cNvPr id="792" name="椭圆 110"/>
          <p:cNvSpPr/>
          <p:nvPr/>
        </p:nvSpPr>
        <p:spPr>
          <a:xfrm>
            <a:off x="7282800" y="4173120"/>
            <a:ext cx="147960" cy="147960"/>
          </a:xfrm>
          <a:prstGeom prst="ellipse">
            <a:avLst/>
          </a:prstGeom>
          <a:solidFill>
            <a:srgbClr val="FFFFFF"/>
          </a:solidFill>
          <a:ln w="3175">
            <a:solidFill>
              <a:srgbClr val="4874CB"/>
            </a:solidFill>
          </a:ln>
          <a:effectLst>
            <a:outerShdw blurRad="63360" sx="102000" sy="102000" algn="ctr" rotWithShape="0">
              <a:schemeClr val="accent1">
                <a:lumMod val="75000"/>
                <a:alpha val="40000"/>
              </a:schemeClr>
            </a:outerShdw>
          </a:effectLst>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3" name="椭圆 111"/>
          <p:cNvSpPr/>
          <p:nvPr/>
        </p:nvSpPr>
        <p:spPr>
          <a:xfrm>
            <a:off x="7311240" y="4201560"/>
            <a:ext cx="91080" cy="91080"/>
          </a:xfrm>
          <a:prstGeom prst="ellipse">
            <a:avLst/>
          </a:prstGeom>
          <a:gradFill rotWithShape="0">
            <a:gsLst>
              <a:gs pos="1000">
                <a:srgbClr val="2E54A1"/>
              </a:gs>
              <a:gs pos="100000">
                <a:srgbClr val="4874CB"/>
              </a:gs>
            </a:gsLst>
            <a:lin ang="16200000"/>
          </a:gradFill>
          <a:ln>
            <a:noFill/>
          </a:ln>
        </p:spPr>
        <p:style>
          <a:lnRef idx="2">
            <a:schemeClr val="accent1">
              <a:shade val="15000"/>
            </a:schemeClr>
          </a:lnRef>
          <a:fillRef idx="1">
            <a:schemeClr val="accent1"/>
          </a:fillRef>
          <a:effectRef idx="0">
            <a:schemeClr val="accent1"/>
          </a:effectRef>
          <a:fontRef idx="minor"/>
        </p:style>
        <p:txBody>
          <a:bodyPr lIns="90000" tIns="19440" rIns="90000" bIns="19440" anchor="ctr">
            <a:noAutofit/>
          </a:bodyPr>
          <a:lstStyle/>
          <a:p>
            <a:pPr algn="ctr" defTabSz="914400">
              <a:lnSpc>
                <a:spcPct val="100000"/>
              </a:lnSpc>
            </a:pPr>
            <a:endParaRPr lang="en-US" sz="1800" b="0" strike="noStrike" spc="-1">
              <a:solidFill>
                <a:schemeClr val="lt1"/>
              </a:solidFill>
              <a:latin typeface="Arial"/>
              <a:ea typeface="微软雅黑"/>
            </a:endParaRPr>
          </a:p>
        </p:txBody>
      </p:sp>
      <p:cxnSp>
        <p:nvCxnSpPr>
          <p:cNvPr id="794" name="直接连接符 107"/>
          <p:cNvCxnSpPr/>
          <p:nvPr/>
        </p:nvCxnSpPr>
        <p:spPr>
          <a:xfrm flipV="1">
            <a:off x="7358040" y="3515040"/>
            <a:ext cx="360" cy="658080"/>
          </a:xfrm>
          <a:prstGeom prst="straightConnector1">
            <a:avLst/>
          </a:prstGeom>
          <a:ln>
            <a:solidFill>
              <a:srgbClr val="4874CB">
                <a:alpha val="0"/>
              </a:srgbClr>
            </a:solidFill>
          </a:ln>
        </p:spPr>
      </p:cxn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6"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797" name="Group 14"/>
          <p:cNvGrpSpPr/>
          <p:nvPr/>
        </p:nvGrpSpPr>
        <p:grpSpPr>
          <a:xfrm>
            <a:off x="248400" y="290160"/>
            <a:ext cx="576360" cy="474840"/>
            <a:chOff x="248400" y="290160"/>
            <a:chExt cx="576360" cy="474840"/>
          </a:xfrm>
        </p:grpSpPr>
        <p:sp>
          <p:nvSpPr>
            <p:cNvPr id="798"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99"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0"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1"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2"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3"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4"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5"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6"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7"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8"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09"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0"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1"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2"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3"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4"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5"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6"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17"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818"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智能空调系统的发展趋势</a:t>
            </a:r>
            <a:endParaRPr lang="en-US" sz="2200" b="0" strike="noStrike" spc="-1">
              <a:solidFill>
                <a:srgbClr val="000000"/>
              </a:solidFill>
              <a:latin typeface="Arial"/>
            </a:endParaRPr>
          </a:p>
        </p:txBody>
      </p:sp>
      <p:sp>
        <p:nvSpPr>
          <p:cNvPr id="819"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未来智能空调系统将向分户式、多联机、智能化配件等方向发展，实现更智能、更便捷的空调体验。</a:t>
            </a:r>
            <a:endParaRPr lang="en-US" sz="14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20" name="PlaceHolder 1"/>
          <p:cNvSpPr>
            <a:spLocks noGrp="1"/>
          </p:cNvSpPr>
          <p:nvPr>
            <p:ph/>
          </p:nvPr>
        </p:nvSpPr>
        <p:spPr>
          <a:xfrm>
            <a:off x="5611320" y="18471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821" name="PlaceHolder 2"/>
          <p:cNvSpPr>
            <a:spLocks noGrp="1"/>
          </p:cNvSpPr>
          <p:nvPr>
            <p:ph type="title" idx="4294967295"/>
          </p:nvPr>
        </p:nvSpPr>
        <p:spPr>
          <a:xfrm>
            <a:off x="5700240" y="2642760"/>
            <a:ext cx="6004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4</a:t>
            </a:r>
            <a:r>
              <a:rPr lang="zh-CN" sz="3600" b="1" strike="noStrike" spc="299">
                <a:solidFill>
                  <a:schemeClr val="lt1"/>
                </a:solidFill>
                <a:latin typeface="Arial"/>
                <a:ea typeface="微软雅黑"/>
              </a:rPr>
              <a:t>章 智能安防系统</a:t>
            </a:r>
            <a:endParaRPr lang="en-US" sz="3600" b="0" strike="noStrike" spc="-1">
              <a:solidFill>
                <a:schemeClr val="dk1"/>
              </a:solidFill>
              <a:latin typeface="Arial"/>
            </a:endParaRPr>
          </a:p>
        </p:txBody>
      </p:sp>
      <p:sp>
        <p:nvSpPr>
          <p:cNvPr id="8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https://d.book118.com/027041116062006052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162</Paragraphs>
  <Slides>26</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智能楼宇自控系统解决方案</vt:lpstr>
      <vt:lpstr>目  录</vt:lpstr>
      <vt:lpstr>第1章 智能楼宇自控系统概述</vt:lpstr>
      <vt:lpstr>智能楼宇自控系统概述</vt:lpstr>
      <vt:lpstr> </vt:lpstr>
      <vt:lpstr>智能楼宇自控系统的组成</vt:lpstr>
      <vt:lpstr>智能楼宇自控系统的发展趋势</vt:lpstr>
      <vt:lpstr>智能楼宇自控系统的发展趋势</vt:lpstr>
      <vt:lpstr>第2章 智能照明系统</vt:lpstr>
      <vt:lpstr> </vt:lpstr>
      <vt:lpstr>智能照明系统的优势</vt:lpstr>
      <vt:lpstr>智能照明系统的应用场景</vt:lpstr>
      <vt:lpstr>智能照明系统的控制方式</vt:lpstr>
      <vt:lpstr> </vt:lpstr>
      <vt:lpstr>第3章 智能空调系统</vt:lpstr>
      <vt:lpstr>智能空调系统的优势</vt:lpstr>
      <vt:lpstr>智能空调系统的应用场景</vt:lpstr>
      <vt:lpstr>智能空调系统的控制方式</vt:lpstr>
      <vt:lpstr>智能空调系统的发展趋势</vt:lpstr>
      <vt:lpstr>智能空调系统简介</vt:lpstr>
      <vt:lpstr>智能空调系统的优势</vt:lpstr>
      <vt:lpstr> </vt:lpstr>
      <vt:lpstr>智能空调系统的控制方式</vt:lpstr>
      <vt:lpstr> </vt:lpstr>
      <vt:lpstr>第4章 智能安防系统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2024-09-25T21:20:48.871</cp:lastPrinted>
  <dcterms:created xsi:type="dcterms:W3CDTF">2024-09-25T13:20:48Z</dcterms:created>
  <dcterms:modified xsi:type="dcterms:W3CDTF">2024-09-25T13:20:51Z</dcterms:modified>
</cp:coreProperties>
</file>