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4ACDB-6045-42EC-AC18-DCBBE763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DFAC8-AF2B-4D59-8B19-F0B69C1A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CFA10-FD2A-4D5F-9937-A916505D2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45E1A-02A6-4F67-BFDD-5E37F8F9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DA8B7-3124-4830-968E-E4D0C2A69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8F660-1F07-442A-A142-2DBEABFD1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959A6-D0C9-40BC-A97E-B275C0630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A1B9C-878E-4342-87BD-8F761F9B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52915-A240-4A14-B6DA-ABE8A1456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AF9A-3E97-4264-A39A-90C8706E6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3C87D-4EFB-4FAB-BDE9-2B49B422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43154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教育信息化培训的内容与课程设计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教育信息化培训的方法与实施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教育信息化培训的收获与反思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教育信息化培训对个人和工作的启示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教师教育信息化的需求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教师需要掌握信息技术手段，提高教学效果和自身专业素养。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培训的必要性和紧迫性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为了满足教师教育信息化的需求，提高教师的信息技术应用能力和素养，开展教育信息化培训是必要的。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当前教育信息化的发展趋势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随着信息技术的发展，教育信息化已成为教育现代化的重要标志之一。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促进教育教学的创新与发展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通过培训，激发教师的创新精神，推动教育教学改革与发展。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提高教师的信息技术应用能力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使教师能够熟练掌握常用的信息技术工具和软件，提高教学效率。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培养教师的信息素养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培养教师具备信息获取、处理、传递和创造的能力，提高教师的综合素质。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通过培训，教师能够更好地运用信息技术手段辅助教学，提高教学效果。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有利于提高教师的教学效果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培训能够帮助教师更新教育观念，提高自身专业素养和教育教学能力。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有利于促进教师的专业发展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教育信息化培训是实现教育现代化的重要途径之一，对于推动我国教育的改革与发展具有重要意义。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有利于推动教育的现代化进程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教育信息化培训的内容与课程设计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44" b="69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教育信息化基本概念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深入解析了教育信息化的定义、发展历程及其在现代教育中的地位。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现代教育技术应用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详细介绍了多媒体教学、在线教育平台、虚拟现实技术等现代教育技术在课堂中的应用。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信息安全与隐私保护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强调了教育信息化过程中数据安全和隐私保护的重要性。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课程设计注重理论与实践相结合，确保学员不仅掌握理论知识，还能实际操作。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708" r="31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课程内容与时俱进，鼓励学员持续学习，掌握最新的教育信息化技术。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课程设计鼓励跨学科整合，以培养学员的综合能力。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详细介绍了教育信息化的基础知识，为后续内容打下坚实基础。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深入解析了各种现代教育技术的应用场景和优势。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通过案例分析、小组讨论等形式，让学员亲身体验教育信息化的魅力。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展望教育信息化的未来发展趋势，激发学员的创新意识。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教育信息化培训的方法与实施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https://d.book118.com/027043154035006051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2024-09-24T04:04:40.634</cp:lastPrinted>
  <dcterms:created xsi:type="dcterms:W3CDTF">2024-09-23T20:04:40Z</dcterms:created>
  <dcterms:modified xsi:type="dcterms:W3CDTF">2024-09-23T20:04:42Z</dcterms:modified>
</cp:coreProperties>
</file>