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30924-B86B-47CE-B06C-56B9FBF84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D30F2-A8BD-4E8B-9FD1-6AAEF7E9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57020-6967-473C-83DB-5BBD6104F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22D73-8E59-44D4-AD0C-75FB72876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F2AFB-EB83-4D69-8D4D-0458626A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72C74-814A-4CFD-AE0A-D4D9FBEF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0C6D0-F6E1-429B-8B7D-2082D1CC2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35919-A93A-41E6-88ED-BA8CBDD5D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FDDC6-886C-43FC-8313-D1E40A0F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53BBD-FDBF-40EB-9084-05A6C165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2FEFF-5EA2-49DE-8E4B-038B04B4E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44111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研发体系建设与知识产权布局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知识产权布局策略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研发流程优化与效率提升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创新驱动发展与成果转化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政策法规环境分析与应对策略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研发体系是企业为实现技术创新和产品升级而构建的一套完整的、系统的研发组织架构、流程、制度及资源配置。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研发体系定义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在激烈的市场竞争中，拥有完善的研发体系是企业保持持续创新能力和竞争优势的关键。通过研发，企业可以不断推出新产品、新技术和新服务，满足市场需求，提升品牌影响力和市场份额。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研发体系重要性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研发体系定义与重要性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56" r="123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包括研发部门设置、职责划分、人员配置等，确保研发工作的高效运转。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涵盖项目立项、需求分析、设计开发、测试验证、产品发布等各个环节，确保研发项目的顺利进行。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包括项目管理、知识产权保护、激励机制等方面的制度，为研发工作提供有力保障。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制度规范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包括资金、设备、技术、人才等方面的投入，确保研发工作的顺利进行并取得预期成果。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研发体系构成要素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国内研发体系现状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近年来，我国企业在研发体系建设方面取得了显著进步，但仍存在一些不足，如研发投入不足、高端人才匮乏、创新成果转化率低等。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国外研发体系现状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发达国家在研发体系建设方面起步较早，拥有完善的研发体系和丰富的经验积累。其企业普遍重视研发投入，拥有强大的研发团队和先进的技术设备，创新成果转化率较高。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国内外研发体系现状对比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知识产权布局策略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根据技术研发成果，积极申请国内外相关领域的专利，包括发明专利、实用新型专利和外观设计专利等，以获取技术独占权。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专利布局策略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围绕核心技术和关键领域，构建专利组合，形成专利壁垒，提高技术竞争优势。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专利保护策略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通过专利侵权诉讼、无效宣告请求等手段，维护自身专利权益，防止侵权行为对技术研发和市场推广造成不良影响。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专利申请与保护策略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商标使用策略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规范商标使用行为，确保商标使用的合法性和一致性，提升品牌价值和知名度。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根据市场需求和品牌定位，申请注册相关领域的商标，包括文字、图形、字母、数字、三维标志和颜色组合等。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通过商标异议、商标撤销等手段，打击商标侵权行为，维护品牌形象和市场声誉。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商标注册与品牌保护策略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明确商业秘密的范围和认定标准，包括技术秘密、经营秘密等，确保企业核心信息不被泄露。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商业秘密认定策略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保密措施策略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08" r="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泄密应对策略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建立健全的保密制度和管理体系，采取物理、技术和人员等多种保密措施，确保商业秘密的安全。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制定泄密应急预案和处置机制，及时发现和处理泄密事件，降低泄密对企业造成的损失。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商业秘密保护策略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研发流程优化与效率提升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流程调研与诊断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全面了解现有研发流程，识别瓶颈和问题，为优化提供基础。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关键流程优化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针对调研结果，对关键流程进行改进，如需求管理、项目立项、研发过程监控等。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工具与系统支持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引入先进的研发管理工具和系统，如项目管理软件、版本控制系统等，提高流程自动化水平。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研发流程梳理与优化方法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定期跨部门会议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建立定期跨部门沟通会议机制，及时协调解决研发过程中的问题和矛盾。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搭建信息共享平台，促进各部门之间的信息交流和数据共享，提高协作效率。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明确部门职责与接口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清晰定义各部门在研发过程中的职责和协作方式，减少推诿和扯皮。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84" r="68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https://d.book118.com/027044111040006025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2024-08-29T16:15:18.450</cp:lastPrinted>
  <dcterms:created xsi:type="dcterms:W3CDTF">2024-08-29T08:15:18Z</dcterms:created>
  <dcterms:modified xsi:type="dcterms:W3CDTF">2024-08-29T08:15:20Z</dcterms:modified>
</cp:coreProperties>
</file>