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26697C-3466-4A21-9F6E-11C139D611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DF1063-8568-4D0D-90C6-844FB629DA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FB9644-B4BA-4D59-85EC-E5F2A7A945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817103-7BCB-42F0-B5A5-48B481B356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E5E738-5D99-4AE4-9FE6-B6A2A82492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620FA5-4609-4654-BF52-80A404112A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04102B-DC68-4332-81B7-EAB41D1196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11DC5A-AFAE-40FA-8B05-50FD918FF7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8B349E-0EB1-40B8-A234-D22EDF2D2E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B3139A-7FFE-49A1-B092-DE87A72C4A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65CD47-624F-4F72-A444-0605321CA2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04610105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《自主学习策略设计》ppt课件</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自主学习策略概述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自主学习策略的种类</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自主学习策略的设计原则</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自主学习策略的实施方法</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自主学习策略的评估与改进</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自主学习策略的应用案例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自主学习策略概述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自主学习策略是一种学习者主动参与、自我驱动的学习方式，具有自主性、能动性、创造性等特点。</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主学习策略强调学习者在学习过程中的主体作用，学习者能够自主确定学习目标、选择学习方法和学习资源，监控学习过程并评估学习结果。这种学习方式能够激发学习者的内在动力和兴趣，提高学习效果和自我发展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自主学习策略的重要性</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自主学习策略在现代教育中具有重要意义，是培养学习者终身学习能力和创新精神的关键。</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知识更新速度的加快，终身学习已成为必然趋势。自主学习策略能够帮助学习者具备自主获取新知识、新技能的能力，适应社会发展的需要。同时，自主学习策略能够激发学习者的创新精神，培养其独立思考和解决问题的能力，为未来的创新发展奠定基础。</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自主学习策略的发展经历了漫长的历史过程，从古代的自学传统到现代的教育改革，自主学习策略不断演变和完善。</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古代，许多学者通过自学成为了杰出的思想家和创造者，如孔子、老子等。随着现代教育的发展，自主学习策略逐渐受到重视，成为教育改革的重要方向之一。在现代教育中，自主学习策略不断得到完善和创新，出现了许多新的方法和技巧，如项目式学习、翻转课堂等。这些方法和技巧为学习者提供了更广阔的学习空间和更多元化的学习方式，促进了教育质量的提高和学习者的全面发展。</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自主学习策略的历史与发展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自主学习策略的种类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一种学习者主导的学习策略，强调学习者的主动性和自我指导能力。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自我指导学习策略强调学习者在获取知识和技能过程中的主导作用。学习者需要制定学习计划、选择学习资源、监控学习过程并评估学习成果。这种策略注重培养学习者的自主学习能力和终身学习的习惯。</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自我指导学习策略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一种学习者根据学习目标和需求，动态调整学习策略和方法的策略。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自我调节学习策略要求学习者在学习过程中不断反思和调整。学习者需要监控自己的学习进度、理解程度和目标完成情况，并根据反馈动态调整学习策略和方法。这种策略有助于提高学习者的适应性和灵活性。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自我调节学习策略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一种学习者对自身学习行为和时间进行规划与管理的策略。</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自我管理学习策略强调学习者对自身学习的全面管理。学习者需要制定学习计划、安排学习时间、管理学习环境，以及保持积极的学习态度和情绪。这种策略有助于提高学习者的学习效率和时间管理能力。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自我管理学习策略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一种学习者在学习过程中对自身认知、情感和行为进行监控与调节的策略。</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自我监控学习策略要求学习者在学习过程中密切关注自己的认知、情感和行为状态。学习者需要监控自己的注意力、记忆力、思考过程和情绪反应，并根据实际情况进行调整和优化。这种策略有助于提高学习者的自我意识和自我调节能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自我监控学习策略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自主学习策略的设计原则</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目标导向原则强调自主学习策略应明确、具体，并指向学习目标。</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在自主学习策略设计中，首先需要明确学习目标，确保策略能够引导学习者朝着目标前进。目标应具有可衡量性、可达成性和时限性，以便学习者能够清楚地了解自己需要完成的任务和达到的标准。</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目标导向原则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学生中心原则强调自主学习策略应以学习者为中心，充分考虑学习者的需求、特点和偏好。</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在自主学习策略设计中，应将学习者置于中心位置，关注他们的个性化需求和特点。这包括考虑学习者的年龄、认知水平、学习风格、兴趣爱好等因素，以便设计出更加符合学习者需求的策略。</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学生中心原则</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情境性原则强调自主学习策略应与学习情境紧密结合，充分利用情境中的资源和条件来促进学习。</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在自主学习策略设计中，应将学习置于具体的情境中，充分利用情境中的资源和条件来促进学习。这包括利用真实的问题、案例、项目等来引导学习者探究、实践和反思，使学习更加贴近实际，提高学习的实用性和有效性。</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情境性原则</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反馈性原则强调自主学习策略应提供及时、准确、具体的反馈，帮助学习者了解自己的学习状况，调整学习策略，提高学习效果。</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自主学习策略设计中，应重视反馈的作用，为学习者提供及时、准确、具体的反馈信息。这包括在学习过程中提供关于学习进度、学习效果等方面的反馈，以便学习者能够及时了解自己的学习状况，发现存在的问题和不足，调整学习策略和方法，促进学习的有效发生。同时，反馈也可以激发学习者的学习兴趣和动力，增强他们的自我效能感和自信心。</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反馈性原则</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https://d.book118.com/027046101050006035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2024-09-09T16:33:34.161</cp:lastPrinted>
  <dcterms:created xsi:type="dcterms:W3CDTF">2024-09-09T08:33:34Z</dcterms:created>
  <dcterms:modified xsi:type="dcterms:W3CDTF">2024-09-09T08:33:36Z</dcterms:modified>
</cp:coreProperties>
</file>