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521CE-306D-4F5D-AA96-77145729C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6B14E-44F1-48F7-9135-5355C7E88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E4A9D-0E0D-4531-9C92-514B39B92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9405B-78A7-467F-AD41-095428840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4DAD5-1CD7-4CF6-9D49-A914E438B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57E113-521B-4FB9-9D49-1A5D46DEA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38D8A8-9519-4686-AE45-F939C2DFE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D2588-081F-48FB-AA3A-ED00A1C47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8C79D-A746-468F-B489-A1A558071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E5869-2B04-439B-9408-1620B78E9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2F260-DBB7-499F-A5D4-968D77E03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50035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建设标准化文化塑造企业良好形象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标准化文化的内涵与特点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建设标准化文化的途径与方法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标准化文化在企业形象塑造中的作用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企业形象塑造中的标准化文化实践案例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标准化文化建设的挑战与对策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通过建设标准化文化，提升企业整体形象，增强企业核心竞争力。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随着市场竞争的日益激烈，企业形象成为企业发展的重要因素。标准化文化作为企业形象的内在支撑，对于企业的长远发展具有重要意义。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标准化文化强调规范、统一和精细化的管理，有助于提高产品质量水平。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标准化流程能够减少重复劳动，提高工作效率，降低企业成本。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标准化文化能够统一员工思想，增强企业凝聚力和向心力。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标准化文化的重要性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标准化文化是塑造企业形象的基础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企业形象是企业在社会公众心目中的印象和评价，而标准化文化则是企业形象塑造的内在支撑和基石。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企业形象是标准化文化的外在表现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标准化文化通过规范企业行为、提升产品质量和服务水平等方式，将企业的良好形象展现给社会公众，从而赢得信任和认可。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两者相互促进、共同发展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标准化文化和企业形象相互促进、相互制约，共同推动企业的发展和进步。良好的企业形象有助于提升标准化文化的认同度和执行力，而优秀的标准化文化则为企业形象的塑造提供了有力保障。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企业形象与标准化文化的关系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标准化文化的内涵与特点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83" r="14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标准化文化是一种持续改进的文化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它强调不断对现有的标准和流程进行审视和改进，以适应不断变化的市场环境和企业需求。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标准化文化是一种企业管理理念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它强调通过制定和实施统一的标准，来规范企业的各项活动和流程，从而提高企业的管理水平和效率。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标准化文化是一种全员参与的文化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它要求企业内部的每个员工都要积极参与到标准化的工作中来，共同推动企业的发展。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标准化文化的定义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标准化文化具有明确的目标和方向，能够清晰地告诉员工企业需要达到什么样的标准和要求。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标准化文化是一个系统性的工程，需要对企业内部的各个方面进行全面的规划和整合。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标准化文化强调实际可行性和可操作性，能够让员工在实际工作中方便地使用和执行相关标准。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标准化文化的特点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标准化文化始终把质量放在首位，通过制定和实施高标准来确保产品或服务的质量。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质量第一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标准化文化注重客户的需求和反馈，以客户的满意度作为衡量工作成果的重要标准。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标准化文化鼓励员工不断寻求改进的机会和方法，以提升企业的整体绩效和竞争力。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标准化文化强调团队合作和协作精神，鼓励员工共同解决问题和应对挑战。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标准化文化的核心价值观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建设标准化文化的途径与方法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制定各类标准规范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根据企业业务特点和实际需求，制定包括技术标准、管理标准、工作标准等在内的各类标准规范，形成企业标准体系。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加强标准规范的更新与完善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随着企业发展和外部环境变化，不断对标准规范进行修订和完善，保持其时效性和适用性。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建立完善的标准化管理制度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包括标准化工作程序、标准化文件管理、标准化实施与监督等方面的规定，确保企业各项管理工作有章可循。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085" r="1408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制定标准化管理制度和规范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61" r="87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加强标准化宣传和培训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开展标准化宣传活动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通过企业内部刊物、宣传栏、标语等多种形式，宣传标准化理念、普及标准化知识，提高员工对标准化的认识和理解。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组织标准化培训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针对企业管理人员和普通员工，分别开展标准化管理知识和标准化操作技能的培训，提升员工的标准化素质和能力。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鼓励员工参与标准化工作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通过设立标准化工作小组、征集标准化建议等方式，鼓励员工积极参与标准化工作，增强员工的标准化意识和责任感。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75" r="145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制定标准化评价办法，明确评价标准、评价程序和评价方法，对企业各部门和员工的标准化工作进行评价。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建立标准化评价机制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根据评价结果，对在标准化工作中表现突出的部门和个人给予表彰和奖励，树立榜样，激发员工参与标准化工作的积极性和创造性。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实施标准化激励措施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将标准化工作纳入企业绩效考核体系，与员工的薪酬和晋升挂钩，进一步增强员工对标准化的重视程度和执行力度。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将标准化纳入绩效考核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实施标准化评价和激励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标准化文化在企业形象塑造中的作用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https://d.book118.com/027050035151006043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2024-09-17T20:20:20.741</cp:lastPrinted>
  <dcterms:created xsi:type="dcterms:W3CDTF">2024-09-17T12:20:20Z</dcterms:created>
  <dcterms:modified xsi:type="dcterms:W3CDTF">2024-09-17T12:20:22Z</dcterms:modified>
</cp:coreProperties>
</file>