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682C5-A747-4F6F-850C-02B3FD5B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3AA32-802F-4C67-A169-9514379E8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A4C43-B26A-4F0A-938D-B453C1163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BA9AA-0CD5-43C7-8C03-5702DB8D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66F39-1193-45C3-9FA4-8F947DDF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66C81-ED12-4F10-8025-F869BC21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AF3F3-8E4E-4874-8E44-33FC13B3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3AC30-EC59-4692-B87A-0BD4AD0F2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FA7D9-331C-4830-8471-C2E7786A6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13368-3766-430D-AAAF-2ABA57ABF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1EB00-B564-41F4-B1AC-59345DA67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013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常用穿刺技术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血管穿刺技术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胸膜腔穿刺技术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腹腔穿刺技术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其他常用穿刺技术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穿刺技术是一种通过皮肤、肌肉等软组织，进入体内特定部位进行诊断或治疗的方法。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穿刺技术具有创伤小、操作简便、恢复快等优点，广泛应用于临床诊断和治疗。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可分为诊断性穿刺和治疗性穿刺。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根据穿刺部位分类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根据使用工具分类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可分为胸腔穿刺、腹腔穿刺、骨髓穿刺、腰椎穿刺等。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可分为徒手穿刺和超声引导下穿刺。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用于诊断疾病、抽取组织或液体样本、注射药物或造影剂等。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对于有出血倾向、严重心肺功能不全、局部感染等患者应谨慎或避免进行穿刺操作。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穿刺技术的适应症与禁忌症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血管穿刺技术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https://d.book118.com/027050132021006032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2024-09-04T18:09:37.746</cp:lastPrinted>
  <dcterms:created xsi:type="dcterms:W3CDTF">2024-09-04T10:09:37Z</dcterms:created>
  <dcterms:modified xsi:type="dcterms:W3CDTF">2024-09-04T10:09:39Z</dcterms:modified>
</cp:coreProperties>
</file>