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2C4B8-F551-4334-AED0-48571EF33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C9E7C-F43A-4AD4-88B5-BF20B2B73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3A345-32EA-462E-B76E-A5703EF40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B4AFE-DDC1-4362-83A1-7C25ED842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80773D-5317-4E41-B815-10D4E7BB1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25F8C5-D9AF-41BB-B7E9-429F74E1D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544E59-10FF-49FA-9121-F93052D56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DC69B5-4ADA-41BF-9452-CAAB7C3B5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9C58C1-1D1D-451D-9D9C-FB44EF3B4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DDAB7-5826-47C4-B4F3-95D9E0651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09F25-2EFF-4744-B202-44593A3C1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50161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开发区改革可行性研究方案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开发区现状分析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改革方案可行性分析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改革方案实施计划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1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开发区作为区域经济发展的重要引擎，在过去的几十年中取得了显著成就。然而，随着国内外经济形势的变化和产业结构的调整，开发区面临着诸多挑战，如资源瓶颈、环境压力、产业结构单一等。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在此背景下，开发区改革势在必行。改革旨在优化资源配置、提升产业能级、增强内生发展动力，以适应新的发展环境和竞争态势。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本研究旨在为开发区改革提供科学依据和决策支持。通过对开发区现状的深入分析，评估改革的必要性和可行性，提出切实可行的改革方案和建议。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研究旨在解决开发区面临的突出问题，提高开发区的整体竞争力和可持续发展能力，为区域经济发展做出更大贡献。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81" r="25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本研究将选取若干具有代表性的开发区作为研究对象，综合考虑不同地区、不同类型开发区的特点和实际情况。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研究范围将涵盖开发区的产业布局、资源配置、体制机制等方面，深入分析其存在的问题和制约因素，提出针对性的改革措施和建议。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1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开发区现状分析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描述开发区的设立时间、地点、目的和意义。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开发区设立背景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按照时间顺序，分阶段描述开发区的发展历程，包括政策支持、基础设施建设、招商引资等方面。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开发区发展阶段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250" r="152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总结开发区在经济发展、产业集聚、科技创新等方面的主要成就。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开发区发展成就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开发区发展历程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05" r="1230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产业结构单一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土地资源紧张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环境污染问题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人才引进困难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当前开发区存在的问题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开发区内产业结构过于依赖某一产业或少数企业，导致经济波动较大。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部分开发区在发展过程中忽视了环境保护，导致环境污染问题日益严重。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随着开发区的发展，土地资源逐渐变得稀缺，制约了开发区的进一步发展。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由于地理位置、政策环境等因素，开发区在吸引和留住人才方面存在困难。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评估开发区的地理位置、交通条件等因素，分析其在区域经济发展中的地位和作用。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区位优势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评估开发区内的产业集聚程度、产业链完善程度以及企业创新能力，分析其产业发展的潜力和优势。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产业基础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评估开发区的科技创新能力、人才引进政策以及产学研合作情况，分析其在技术创新方面的潜力和优势。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评估开发区的环境承载能力、生态保护措施以及绿色发展理念，分析其在可持续发展方面的潜力和优势。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环境容量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开发区发展潜力评估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1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改革方案设计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土地集约利用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通过合理规划，提高土地利用效率，减少土地浪费。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土地流转机制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建立灵活的土地流转机制，促进土地资源的优化配置。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土地征收与补偿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制定公平合理的土地征收和补偿政策，保障被征收者的合法权益。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土地利用改革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产业结构优化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引导企业向高新技术产业、绿色产业等方向发展，优化产业结构。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产业政策扶持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加大对新兴产业的政策扶持力度，促进产业升级和转型。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产业布局调整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根据地区发展需求，合理调整产业布局，实现区域协调发展。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产业政策调整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改善投资环境，吸引国内外优质企业投资。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投资环境优化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制定优惠的招商引资政策，提高投资吸引力。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建立科学合理的项目筛选与评估机制，确保招商项目质量。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项目筛选与评估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招商引资策略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交通设施建设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加强交通基础设施建设，提高区域交通通达性。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信息设施建设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加强信息基础设施建设，提高信息化水平。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能源设施建设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完善能源基础设施，保障能源供应安全。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1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改革方案可行性分析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产业带动效应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分析改革方案对相关产业的带动效应，预测其对经济增长的贡献。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评估改革方案的投资回报率，分析其经济效益是否符合预期。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财务可持续性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研究改革方案的财务可持续性，确保在实施过程中不会出现资金链断裂的情况。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https://d.book118.com/027050161012006044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2024-09-18T04:00:33.433</cp:lastPrinted>
  <dcterms:created xsi:type="dcterms:W3CDTF">2024-09-17T20:00:33Z</dcterms:created>
  <dcterms:modified xsi:type="dcterms:W3CDTF">2024-09-17T20:00:35Z</dcterms:modified>
</cp:coreProperties>
</file>