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0ED7-AD25-4C5A-A129-4C6CF5F1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E920C-D9E4-4EC5-946C-15962C73C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390AB-D54B-4BFD-8422-236B9EDC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2AD31-E3D9-4075-9A84-5B00EC99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045D7-625F-4464-8A61-2F6A667E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D096B-260E-4DC2-819A-8F5856117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6520E-B3D9-4277-87C7-12482011A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1FCC0-4656-413F-BA3B-CF17D252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1A2F6-3459-49E8-8125-A5FC774A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F7DE-12B2-4B10-8441-62DE21E2F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87900-5442-4091-9E01-BEFD83E9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51133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某钢铁公司成本及成本控制分析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钢铁公司成本构成分析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成本控制方法与策略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行业作为国民经济的重要支柱产业，其发展状况直接影响到国家经济的稳定和增长。近年来，随着经济的快速发展和工业化进程的加速，钢铁需求量逐年攀升，但同时也面临着产能过剩、环保压力增大、成本上升等诸多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样的背景下，某钢铁公司作为行业内的领军企业，其成本及成本控制分析显得尤为重要。通过对该公司成本构成、影响因素及控制措施的分析，有助于了解整个钢铁行业的成本状况，为制定科学合理的成本控制策略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通过对某钢铁公司的成本构成、影响因素及控制措施进行深入分析，旨在找出降低成本、提高经济效益的途径，为企业的可持续发展提供支持。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该公司成本及成本控制的深入研究，可以揭示钢铁行业成本管理的普遍规律和存在的问题，为其他钢铁企业提供借鉴和参考；同时也有助于推动整个行业的转型升级和绿色发展，为国家经济的稳定和增长做出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钢铁公司成本构成分析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铁矿石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作为钢铁生产的主要原材料，其价格波动对钢铁公司的成本产生直接影响。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用于高炉炼铁，其价格也直接影响钢铁生产成本。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作为能源和还原剂，其价格对钢铁生产成本也有重要影响。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如石灰石、白云石等，也是构成钢铁生产成本的重要部分。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钢铁企业员工的工资是构成人工成本的主要部分。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福利与津贴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培训与教育费用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包括员工福利、社保、住房公积金等。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为员工提供技能培训和专业发展机会，有助于提高生产效率和降低人工成本。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钢铁生产过程中需要大量能源，如电力、燃气等，其费用是运营成本的重要组成部分。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能源费用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原材料采购、产品销售等环节涉及大量运输，运输费用也是运营成本的一部分。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随着环保要求的提高，钢铁企业需要投入更多资金用于环保设施建设和运营，这增加了运营成本。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环保处理费用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设备维护与修理费用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设备在使用过程中需要定期维护和修理，以确保正常运转。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设备折旧费用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钢铁企业固定资产的折旧也是构成设备与维护成本的重要部分。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设备购置费用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钢铁企业需要不断更新和升级设备来提高生产效率和产品质量。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设备与维护成本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钢铁企业需要缴纳的税费包括企业所得税、增值税等，这些税费直接影响企业的经营成本。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包括管理费用、财务费用等，这些费用虽然不是直接生产成本，但对企业整体经营效益产生影响。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税费及其他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成本控制方法与策略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建立供应商评价体系，选择优质供应商，确保原材料质量。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与供应商建立长期合作关系，实现互利共赢，降低采购风险。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通过技术改造和流程优化，降低生产成本，提高生产效率。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加强能源管理，降低能源消耗，提高能源利用效率。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定期对设备进行维护和保养，减少设备故障，降低维修成本。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制定合理的销售策略，降低销售成本，提高销售效率。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建立客户评价体系，优化客户服务，提高客户满意度。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优化物流管理，降低运输成本，提高物流效率。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销售成本控制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https://d.book118.com/027051133015006041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2024-09-13T18:21:12.168</cp:lastPrinted>
  <dcterms:created xsi:type="dcterms:W3CDTF">2024-09-13T10:21:12Z</dcterms:created>
  <dcterms:modified xsi:type="dcterms:W3CDTF">2024-09-13T10:21:14Z</dcterms:modified>
</cp:coreProperties>
</file>