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8D05D-D9F2-443C-A9B5-895CA118F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4FFE3-1960-498F-97FA-E83FE1B4B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88874-24C4-4464-B911-4F41B192B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C5E19-80E9-4CC7-B90F-1EDDFDDD0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007DEC-050B-42D6-904C-D3B8262E7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199144-F2C6-414E-8763-94575E2F1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F1BF8-0C1F-4AEC-9DC1-059C017A5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73793-9F08-47A4-9880-33DC9A6B6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18CF1-A7F5-43E6-9C4F-93AB65D1C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B2EA0-CDFA-4DAE-9F3E-97630EA4C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1FCE9-DE42-4FF6-8C46-E9EC9DF37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5211205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遗传工程在农业和医学中的应用前景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遗传工程的简介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遗传工程在农业中的应用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遗传工程在医学中的应用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遗传工程的未来展望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遗传工程的简介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遗传工程是一门通过改变生物体的基因组成来改变其性状的技术。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基于基因重组技术，通过人工设计和操作，将外源基因导入生物体内，实现基因的转移、表达和调控。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自20世纪70年代基因重组技术诞生以来，遗传工程经历了飞速发展，广泛应用于农业、医学、生物技术等领域。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目前，遗传工程已经成功应用于作物改良、动物育种、疾病治疗等领域，取得了显著成果。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156" r="20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遗传工程涉及到改变生物体的基因组，可能对生物多样性、生态平衡和人类健康产生影响，引发伦理争议。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遗传工程操作可能引发基因突变、产生新的病毒或导致过敏反应等安全问题，需要加强监管和风险评估。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伦理与安全问题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遗传工程在农业中的应用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通过基因编辑技术，可以改良作物品种，增加蛋白质、维生素等营养成分的含量，提高农作物的营养价值。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增加营养成分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通过导入抗虫、抗病基因，培育出具有抗虫、抗病能力的作物品种，减少农药使用，保护生态环境。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抗虫抗病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通过基因工程技术，培育出适应不同气候、土壤条件的作物品种，提高农作物的适应性和产量。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适应气候变化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改良作物品种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48" b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通过遗传工程技术，可以改良作物的遗传性状，提高作物的产量和品质，满足不断增长的食物需求。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通过基因工程技术，培育出具有抗旱、抗寒、抗盐碱等能力的作物品种，提高农作物的抗逆性，扩大种植范围。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增强抗性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提高产量与抗性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在推广种植转基因作物之前，需要进行严格的安全性评估，确保对人体和环境无害。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转基因作物安全性评估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各国政府需制定相关法规和监管措施，确保转基因作物的种植和推广符合法律法规要求。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加强公众对转基因作物的认知教育，提高公众接受度，促进转基因作物的推广和应用。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公众认知与接受度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转基因作物的种植与推广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遗传工程在医学中的应用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https://d.book118.com/027052112050006053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2024-09-27T03:09:13.729</cp:lastPrinted>
  <dcterms:created xsi:type="dcterms:W3CDTF">2024-09-26T19:09:13Z</dcterms:created>
  <dcterms:modified xsi:type="dcterms:W3CDTF">2024-09-26T19:09:15Z</dcterms:modified>
</cp:coreProperties>
</file>