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64CA1-D6CA-4D1E-9CE3-612392BA0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B1FC9-5F2C-4280-A528-F2572C5A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5DB2-4522-490C-ABDD-541B020D9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8E502-AE3B-4C90-B3E4-E234E5E8D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23BA2-0357-4DF0-A3DA-7E235376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FB5EC-5827-4CAD-B3FB-A153AC2A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F6E1C-E05F-41E6-86E9-13C2E73F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25CC5-B88A-4F86-A2BF-8C7103C5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DFBCC-7F50-48CA-ABC0-1115C42C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D29EA-F349-48D9-A19D-FA32CB4D7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2FE54-559A-464A-B69B-98869C8F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300600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物业经理个人工作总结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客户服务质量优化实践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财务管理与成本控制策略实施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安全管理及应急预案制定与执行效果回顾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个人能力提升计划及未来发展规划展望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4441" b="44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物业经理职责描述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负责物业项目的日常运营和管理，确保项目正常运转。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制定并执行物业项目的管理计划和预算，确保项目的经济效益。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协调与业主、租户、供应商等相关方的关系，解决相关问题。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5" name="TextBox 55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监督物业项目的服务质量，提高客户满意度。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237" r="823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3040" r="1304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设定年度管理计划和预算，确保项目的经济效益。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定期对物业项目进行检查和维护，确保项目的正常运转。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及时处理业主、租户的投诉和建议，提高服务质量。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成功完成年度管理计划和预算，实现项目的经济效益。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通过定期检查和维护，确保物业项目的正常运转，减少故障率。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通过客户关系管理，提高客户满意度，实现客户续签率达到90%以上。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及时处理业主、租户的投诉和建议，提高服务质量，实现投诉率下降30%。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根据项目需求和公司战略，制定招聘计划，通过多渠道寻找合适人才，确保团队成员具备专业能力和良好的职业道德。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组织定期的内部培训和外部培训，提高团队成员的专业技能和综合素质，促进个人和团队的发展。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在沟通之前，明确沟通的目标和内容，确保信息传递的准确性和有效性。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有效表达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积极倾听团队成员的意见和建议，理解其观点和需求，促进相互之间的理解和信任。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采用简洁明了的语言表达自己的观点和想法，避免使用模糊或含糊的措辞。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高效沟通与协作技巧培养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明确团队共同的目标和愿景，激发团队成员的积极性和创造力。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建立共同目标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通过奖励机制、关怀措施等手段，激发团队成员的积极性和归属感。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激励与关怀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组织定期的团队建设活动，促进团队成员之间的交流与合作，提高团队的凝聚力和向心力。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客户服务质量优化实践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客户需求分析与满足策略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通过问卷调查、访谈等方式，收集客户对物业服务的意见和建议，了解客户的需求和期望。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根据客户需求和偏好，提供个性化的服务，如定制的清洁、绿化、维修等服务。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提供多种服务方式，如在线报修、预约服务、上门服务等，以满足客户的不同需求。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对物业服务流程进行全面梳理，找出存在的问题和瓶颈。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服务流程梳理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简化服务流程，提高服务效率，如优化报修流程、减少服务响应时间等。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制定标准化的服务流程和操作规范，确保服务质量的一致性和稳定性。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服务流程改进与标准化建设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https://d.book118.com/027053006000006053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2024-09-26T16:36:54.399</cp:lastPrinted>
  <dcterms:created xsi:type="dcterms:W3CDTF">2024-09-26T08:36:54Z</dcterms:created>
  <dcterms:modified xsi:type="dcterms:W3CDTF">2024-09-26T08:36:56Z</dcterms:modified>
</cp:coreProperties>
</file>