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1774E-65A4-40BE-ADE4-8D7C0F315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C7EBD-F8B1-4850-835B-948DE6E6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503C9-81DB-4C0C-B5BC-8EF044C0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F15F6-927D-4369-8567-0D5234E6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8120C-67AE-43AB-80AE-CBDDC1C2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DD9EA-C97D-4E60-AF41-85871CB3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48CD5-C4AF-4DC6-8B7A-BE6213567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256B0-F21B-48E9-A79A-6746B43D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F85E2-F028-4E47-9CCE-E98D15AE3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FC169-C792-4582-9816-3F5E6990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74095-F380-40B9-B7CD-35A202D7F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6015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火灾预防与逃生技巧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火灾危害及原因分析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火灾现场应急处理策略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逃生技巧与自救方法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总结：提高火灾防范意识，掌握基本逃生技能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火灾危害及原因分析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52" r="227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根据燃烧物的不同，火灾可分为A、B、C、D四类，分别对应固体物质火灾、液体或可熔化的固体物质火灾、气体火灾和金属火灾。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火灾会造成严重的人员伤亡，尤其是夜间火灾和有毒烟雾导致的窒息。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火灾会烧毁房屋、家具、电器等财产，造成巨大的经济损失。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环境破坏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火灾会释放大量有害气体和烟尘，对环境造成严重污染。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如乱丢烟蒂、玩火、燃放烟花爆竹等。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用火不慎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如电线短路、电器过载、漏电等。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如违规存放易燃易爆物品、使用不合格产品等。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易燃易爆物品管理不善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如占用消防通道、损坏消防设施等。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违反消防安全规定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火灾原因剖析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92" b="1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086" r="1308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定期检查电线、插头和插座是否老化或破损，及时更换。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避免使用劣质电器产品或过载使用电器。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睡觉或离家时，确保关闭不必要的电器设备，节约用电同时降低火灾风险。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家庭用电安全规范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易燃易爆物品管理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易燃液体如汽油、油漆等应存放在通风良好的地方，远离火源。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易燃固体如纸张、木材等应妥善堆放，避免长时间暴露在阳光下或靠近火源。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易爆物品如烟花爆竹等应遵守相关规定，不在禁放区域燃放，并确保儿童远离。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定期检查烟雾报警器的功能是否正常，确保其能够在火灾发生时及时发出警报。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熟悉家庭灭火器的使用方法，定期检查其压力是否正常，确保在紧急情况下能够迅速使用。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了解灭火毯的使用方法，将其放置在易于取用的地方，以便在火灾初起时迅速扑灭。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消防器材使用及保养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火灾现场应急处理策略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https://d.book118.com/027056015131006042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2024-09-16T02:54:40.891</cp:lastPrinted>
  <dcterms:created xsi:type="dcterms:W3CDTF">2024-09-15T18:54:40Z</dcterms:created>
  <dcterms:modified xsi:type="dcterms:W3CDTF">2024-09-15T18:54:42Z</dcterms:modified>
</cp:coreProperties>
</file>