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BB7B8-5AC9-47FC-9253-212F93842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86CE8-DE71-4642-848F-153450007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DFA2E-EFAC-49DB-B7B3-73A373FB6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31E3F-16A8-48F8-994C-B1B43FDDD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7BE10-22B9-4D9B-AEDC-671DF822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29BE67-F84D-4470-B96A-C1A3DAC1B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1687C7-416A-4C94-8FDC-6D2CFEF94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B2272-1381-48A6-96E3-24806AEEB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CD1D9-00DA-4B56-810F-0AFEC024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1EDCD-3D35-4062-87D9-B3594C051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0B24C-03FA-40BA-AD34-5DA6994B5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56020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德云社相声推广方案策划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受众群体分析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内容创意与形式选择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传播渠道与合作伙伴选择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预算分配、资源调配及执行时间表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https://d.book118.com/027056020025006043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2024-09-16T20:58:42.598</cp:lastPrinted>
  <dcterms:created xsi:type="dcterms:W3CDTF">2024-09-16T12:58:42Z</dcterms:created>
  <dcterms:modified xsi:type="dcterms:W3CDTF">2024-09-16T12:58:44Z</dcterms:modified>
</cp:coreProperties>
</file>