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59BD6-FD13-4415-933A-B1EFD72C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B348-29FE-4899-AE8C-99F1B39B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685ED-C274-49BD-8416-9513F1E3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444D9-54D5-4F3E-9E2B-56BE5BCB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511BD-CE00-4973-9A34-7BF649F6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A0706-500C-4AB0-AD7A-EB8E1FA7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39398-71B1-4518-8C00-A6C906C2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CBDC3-E9D1-44DD-9195-AA9B4C14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4F632-D5CA-4679-8855-12EC1C05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0A275-0135-4268-8C53-F38B36405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CEC21-F17A-40E3-AD3D-92D517E2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6033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偏头痛推拿治疗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推拿治疗偏头痛的理论依据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推拿治疗偏头痛的方法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推拿治疗偏头痛的注意事项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偏头痛的日常预防与保健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偏头痛是一种常见的原发性头痛，通常表现为单侧搏动性头痛，可伴随恶心、呕吐、畏光等症状。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偏头痛的疼痛程度通常较为剧烈，可影响患者的日常生活和工作。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头痛通常从头部的一侧开始，逐渐扩散至整个头部。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525" r="1552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569" b="1656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30" r="1173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934" b="93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头痛常为搏动性，可伴随恶心、呕吐、畏光、声音过敏等症状。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部分患者可能出现先兆症状，如视觉模糊、肢体麻木等。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68" r="7668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偏头痛的病因较为复杂，可能与遗传、内分泌、代谢、心理等多种因素有关。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某些食物、药物、酒精等也可能诱发偏头痛。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推拿治疗偏头痛的理论依据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偏头痛的发病与经络有关，通过推拿刺激特定的经络和穴位，可以调和气血、舒缓疼痛。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经络是人体内气血运行的通道，具有沟通内外、联络脏腑器官的作用。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穴位是经络上的重要节点，与脏腑器官相通。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通过推拿刺激特定的穴位，可以调节神经、内分泌等系统，缓解偏头痛的症状。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气血是人体生命活动的基本物质，气行则血行，气滞则血瘀。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偏头痛的发病与气血运行不畅有关，通过推拿调节气血运行，可以缓解疼痛、改善症状。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推拿治疗偏头痛的方法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推拿前额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用双手拇指指腹交替从印堂穴向上推至发际线，重复10-20次，有助于缓解前额疼痛。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揉太阳穴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用双手中指指腹按揉太阳穴，顺时针、逆时针各10次，可缓解头痛。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推颞部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用双手拇指指腹从耳后向前推至太阳穴，重复10-20次，可缓解头痛。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头面部推拿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https://d.book118.com/027056033020006030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2024-09-01T13:58:29.091</cp:lastPrinted>
  <dcterms:created xsi:type="dcterms:W3CDTF">2024-09-01T05:58:29Z</dcterms:created>
  <dcterms:modified xsi:type="dcterms:W3CDTF">2024-09-01T05:58:31Z</dcterms:modified>
</cp:coreProperties>
</file>