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813439-02BE-49FF-8E49-E7C4F569F5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B582BD-F3FF-42B5-9C6D-3215D42819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EBD334-C1E0-4B10-9363-59D4AE9D70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694DA4-66D6-4B15-932A-EB763065F1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3984B7-19B6-4E90-BAA4-7F3C09F5C3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00EE8E-95F8-4228-A0B9-58FC9C8313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72A6BD-EBBF-43CF-ACF0-C017769E21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8E872D-5B53-4854-85EB-34C10EFD34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AD21DD-FA19-491E-9A49-9961AD7ECE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922603-70AA-402D-9358-29560968F0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7962C0-70A5-4C21-9121-96D7ACFADA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706001214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开学安全教育课件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校园火灾防范与应对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校园交通安全知识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校园欺凌与暴力防范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网络安全与个人信息保护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食品卫生与健康饮食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校园安全概述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校园安全直接关系到学生的生命安全和身心健康，任何安全事故都可能给学生带来不可挽回的损失。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保障学生生命安全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维护学校正常秩序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促进社会和谐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083" r="8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学校是学生学习、生活的重要场所，校园安全对于维护学校的正常秩序和稳定至关重要。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学校是社会的重要组成部分，校园安全对于促进整个社会的和谐与稳定具有重要意义。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校园安全的重要性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813" b="2681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579" b="25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校园安全现状及挑战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安全事故频发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近年来，校园安全事故频发，涉及火灾、交通事故、校园欺凌等多个方面，给学生和学校带来了极大的伤害和损失。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安全意识薄弱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部分学生和老师的安全意识相对薄弱，缺乏必要的安全知识和自我保护能力，容易成为安全事故的受害者。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安全管理不到位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一些学校存在安全管理不到位的问题，如安全制度不完善、安全设施不齐全、安全隐患排查不彻底等，给校园安全带来了极大的隐患。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282" r="14282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通过安全教育，可以提高学生的安全意识，让他们了解安全知识和自我保护方法，减少安全事故的发生。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提高学生安全意识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安全教育可以帮助学生养成良好的安全习惯，如遵守交通规则、不乱扔废弃物、不私自外出等，从而保障自身和他人的安全。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培养学生安全习惯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安全教育可以促进学校完善安全管理体系，加强安全制度建设、安全设施建设和安全隐患排查等方面的工作，提高学校安全管理水平。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完善学校安全管理体系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校园安全教育的意义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校园火灾防范与应对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033" r="3503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9" r="314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2752" r="2275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校园火灾往往由于电器短路、煤气泄漏、燃烧物品等原因引发，给师生生命和财产安全带来严重威胁。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火灾原因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火灾会造成人员伤亡、财产损失，甚至影响学校的正常教学秩序，后果不堪设想。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火灾危害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火灾原因及危害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学校应建立严格的火源管理制度，禁止在教室、宿舍等场所私拉乱接电线，违规使用明火。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加强火源管理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学校应按照消防规范配置消防设施，如灭火器、消防栓、烟雾报警器等，并定期检查确保其完好有效。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完善消防设施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833" r="118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学校应定期组织师生进行消防演练，提高师生的消防安全意识和自救互救能力。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开展消防演练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火灾预防措施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发现火情后，第一时间拨打119火警电话报警，并按照疏散预案组织师生有序撤离。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6333" r="2633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报警与疏散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在火灾现场，师生应保持冷静，利用周围消防设施进行自救，同时互相帮助，共同应对火灾。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自救与互救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消防队员到达现场后，师生应积极配合救援工作，服从指挥，为救援工作提供必要的协助。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配合救援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火灾应急处理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校园交通安全知识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学生交通安全意识薄弱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部分学生缺乏交通安全知识，过马路时闯红灯、不走人行横道等行为时有发生。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校园内交通设施不完善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部分校园内交通标志、标线等交通设施不完善，给校园交通带来安全隐患。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校园内交通混乱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校园内道路狭窄，车流量大，人车混行现象严重，容易造成交通事故。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042" r="1604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校园交通现状及问题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注意观察交通信号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学生应注意观察交通信号，按照信号指示行走或停车。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遵守交通规则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学生应遵守交通规则，不闯红灯、不乱穿马路、不翻越护栏等。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保持安全距离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学生在行走或骑车时，应与机动车保持安全距离，避免发生碰撞事故。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375" r="13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5833" r="15833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100" r="121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校园交通安全规则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https://d.book118.com/027060012140006035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2024-09-10T09:32:58.993</cp:lastPrinted>
  <dcterms:created xsi:type="dcterms:W3CDTF">2024-09-10T01:32:59Z</dcterms:created>
  <dcterms:modified xsi:type="dcterms:W3CDTF">2024-09-10T01:33:01Z</dcterms:modified>
</cp:coreProperties>
</file>