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5A0D0-45A4-4B6B-8A94-C1A9CC61C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A5B1E-19E9-4581-B8D1-E86FB2D5E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D3AF3-1FF3-4D1B-9697-46EDBC4DB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04663A-96E8-425F-8F35-6C32DE252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47018E-C874-4071-B2D5-6A5306737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51E5E8-CAE1-4C70-B00E-3234DAB96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183BE5-1B0E-4456-885E-5D67FD27F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41455-BEC5-4913-A787-14DCE4CDC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09CB9C-EE86-42CA-8F8F-1BE2478C0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48FB8-3FEE-4774-AF76-018500F5D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9D90F-F521-4342-B3CF-A9937ACEE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6012204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[技术培训]数据采集设计与应用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数据采集系统架构设计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数据采集技术原理剖析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数据采集技术应用实践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数据采集系统性能评估与优化策略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数据采集技术发展趋势与挑战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数据采集概述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42" b="44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数据采集是指从各种数据源中收集、提取和整合数据的过程，为后续的数据分析、挖掘和应用提供基础。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在大数据时代，数据采集是获取有价值信息的关键步骤，对于企业的决策支持、市场研究、产品优化等方面具有重要意义。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早期的数据采集主要通过手工录入或简单的脚本程序实现，效率低下且易出错。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随着互联网和数据库技术的普及，数据采集逐渐实现自动化和智能化，出现了许多专业的数据采集工具和平台。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当前的数据采集技术已经相当成熟，不仅能够实现大规模、高效率的数据采集，还能进行数据清洗、整合和预处理等操作。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0" r="22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通过数据采集技术收集用户行为、商品信息和竞争对手数据，为电商平台的运营和营销策略提供支持。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电商领域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金融领域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医疗领域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智慧城市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利用数据采集技术获取股票、基金等金融产品的实时数据和历史数据，为投资决策提供数据支持。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通过数据采集技术收集患者的病历、影像等医疗数据，为医学研究、疾病诊断和治疗提供帮助。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运用数据采集技术监测城市环境、交通、能源等方面的数据，为城市规划和可持续发展提供决策依据。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典型应用场景举例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数据采集系统架构设计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833" b="11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整体架构设计思路及原则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将数据采集系统划分为多个独立模块，便于开发和维护。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方便未来对系统进行升级和扩展。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确保系统稳定运行，减少故障时间。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保障数据传输和存储的安全性。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传感器精度与灵敏度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选择高精度、高灵敏度的传感器，确保数据采集的准确性。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传感器布局与配置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合理规划传感器布局，避免相互干扰，提高数据采集效率。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传感器类型选择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根据实际需求选择合适的传感器类型，如温度传感器、湿度传感器等。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前端传感器选择与配置方案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传输协议选择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根据实际需求选择合适的传输协议，如HTTP、MQTT等。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数据压缩与加密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对传输数据进行压缩和加密处理，提高传输效率和安全性。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断点续传与重试机制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实现断点续传和重试机制，确保数据传输的完整性和可靠性。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传输层协议选型及优化策略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92" r="1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高并发与高性能支持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采用分布式架构、负载均衡等技术手段，提高系统的并发处理能力和性能表现。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存储方案选择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根据实际需求选择合适的存储方案，如关系型数据库、非关系型数据库等。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数据处理流程设计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设计合理的数据处理流程，包括数据清洗、转换、分析等步骤。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后端存储与处理平台搭建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数据采集技术原理剖析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模拟信号与数字信号的基本概念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模拟信号是连续变化的物理量，而数字信号则是离散的、不连续的物理量。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模拟信号转换为数字信号的过程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首先通过采样将模拟信号转换为离散时间信号，然后通过量化将离散时间信号的幅度转换为离散的数字量，最后通过编码将量化后的数字量转换为二进制代码。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数字信号转换为模拟信号的过程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首先通过解码将二进制代码转换为对应的数字量，然后通过数模转换器（DAC）将数字量转换为模拟信号的幅度，最后通过重构滤波器将离散时间信号恢复为连续时间信号。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模拟信号与数字信号转换过程详解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传感器的工作原理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传感器是一种能够将被测量量转换为可测量量的装置。其工作原理通常基于物理、化学或生物效应，如压电效应、热电效应、光电效应等。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传感器的性能指标评估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传感器的性能指标主要包括灵敏度、线性度、迟滞、重复性、精度等。这些指标决定了传感器的测量准确性和稳定性。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传感器的选择与应用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在选择传感器时，需要考虑被测量量的性质、测量范围、测量精度、环境条件等因素。同时，不同的传感器适用于不同的应用场景，如温度传感器适用于温度测量，压力传感器适用于压力测量等。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传感器工作原理及性能指标评估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https://d.book118.com/027060122042006043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2024-09-16T23:30:05.988</cp:lastPrinted>
  <dcterms:created xsi:type="dcterms:W3CDTF">2024-09-16T15:30:06Z</dcterms:created>
  <dcterms:modified xsi:type="dcterms:W3CDTF">2024-09-16T15:30:08Z</dcterms:modified>
</cp:coreProperties>
</file>