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4C06AC6-003C-41EC-A1C5-8916BD039AE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809F416-3D02-48BE-BD2F-B9F3D8643F0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B4A5956-E13E-43F8-84B5-602522417B4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387047D-991A-4050-B205-0147BF5F459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20C0BD4-A113-41F6-B96B-3B07C8344A0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45CA910-08FC-4D98-974B-F912B286492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31B8FDF-8178-4500-9B91-5AD68DD0F21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554F81B-787D-450D-AA5C-CF28F4B5C62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3878AF2-2F43-4D4B-9711-62D1238EB44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736E7DA-51DD-4052-88E7-95184F4FDAC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F469606-4E8A-49F9-AD92-9F16595904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27062110152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Arial"/>
                <a:ea typeface="Arial"/>
                <a:cs typeface="Arial"/>
              </a:rPr>
              <a:t>供应链合规管理与采购创新探索案例分享研讨讨论</a:t>
            </a:r>
          </a:p>
        </p:txBody>
      </p:sp>
      <p:sp>
        <p:nvSpPr>
          <p:cNvPr id="3" name="TextBox 3"/>
          <p:cNvSpPr txBox="1"/>
          <p:nvPr/>
        </p:nvSpPr>
        <p:spPr>
          <a:xfrm>
            <a:off x="717451" y="5208092"/>
            <a:ext cx="3196742"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solidFill>
                <a:latin typeface="Arial"/>
                <a:ea typeface="Arial"/>
                <a:cs typeface="Arial"/>
              </a:rPr>
              <a:t>汇报人：XX</a:t>
            </a:r>
          </a:p>
        </p:txBody>
      </p:sp>
      <p:sp>
        <p:nvSpPr>
          <p:cNvPr id="4" name="TextBox 4"/>
          <p:cNvSpPr txBox="1"/>
          <p:nvPr/>
        </p:nvSpPr>
        <p:spPr>
          <a:xfrm>
            <a:off x="717451" y="5689900"/>
            <a:ext cx="3489350"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solidFill>
                <a:latin typeface="Arial"/>
                <a:ea typeface="Arial"/>
                <a:cs typeface="Arial"/>
              </a:rPr>
              <a:t>2023-12-28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供应链合规管理概述</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采购创新探索与实践</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案例分析：成功企业供应链合规管理与采购创新实践</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供应链合规管理与采购创新关系探讨</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未来发展趋势预测与策略建议</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Arial"/>
                <a:ea typeface="Arial"/>
                <a:cs typeface="Arial"/>
              </a:rPr>
              <a:t>供应链合规管理概述</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合规管理是指企业通过制定和执行合规政策和程序，确保业务活动遵守国内外法律法规、行业标准和企业内部规章制度，防范和应对合规风险的管理活动。</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合规管理定义</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schemeClr>
                </a:solidFill>
                <a:latin typeface="Microsoft Yahei"/>
                <a:ea typeface="Microsoft Yahei"/>
                <a:cs typeface="Microsoft Yahei"/>
              </a:rPr>
              <a:t>随着全球化和市场竞争的加剧，企业面临的合规风险日益复杂和多样化。合规管理不仅是企业稳健经营的保障，也是提升企业形象和品牌价值的关键因素。通过有效的合规管理，企业可以规避潜在的法律风险和声誉损失，增强投资者和客户的信任，提升市场竞争力。</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solidFill>
                <a:latin typeface="Microsoft Yahei"/>
                <a:ea typeface="Microsoft Yahei"/>
                <a:cs typeface="Microsoft Yahei"/>
              </a:rPr>
              <a:t>合规管理重要性</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合规管理定义及重要性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挑战</a:t>
            </a:r>
          </a:p>
        </p:txBody>
      </p:sp>
      <p:sp>
        <p:nvSpPr>
          <p:cNvPr id="3" name="AutoShape 3"/>
          <p:cNvSpPr/>
          <p:nvPr/>
        </p:nvSpPr>
        <p:spPr>
          <a:xfrm>
            <a:off x="125016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供应链涉及多个环节和多方参与者，合规管理难度较大。企业需要关注全球范围内的法律法规变化，确保供应链各环节的合规性。同时，供应链中的信息不透明和信任缺失等问题也增加了合规管理的复杂性。</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机遇</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随着数字化和智能化技术的发展，供应链合规管理迎来了新的机遇。企业可以利用大数据、人工智能等技术手段提高供应链透明度和可追溯性，降低合规风险。此外，积极参与国际合作和交流也有助于企业借鉴先进经验，提升供应链合规管理水平。</a:t>
            </a:r>
          </a:p>
        </p:txBody>
      </p:sp>
      <p:sp>
        <p:nvSpPr>
          <p:cNvPr id="10" name="AutoShape 10"/>
          <p:cNvSpPr/>
          <p:nvPr/>
        </p:nvSpPr>
        <p:spPr>
          <a:xfrm>
            <a:off x="3552256" y="3306002"/>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供应链合规管理挑战与机遇</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近年来，中国政府对供应链合规管理的重视程度不断提高，相关法律法规和政策逐步完善。企业也越来越重视供应链合规管理，积极建立合规管理体系和制度。然而，在实践中仍存在一些问题，如合规意识不强、管理水平参差不齐等。</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solidFill>
                <a:latin typeface="Microsoft Yahei"/>
                <a:ea typeface="Microsoft Yahei"/>
                <a:cs typeface="Microsoft Yahei"/>
              </a:rPr>
              <a:t>国外现状</a:t>
            </a:r>
          </a:p>
        </p:txBody>
      </p:sp>
      <p:cxnSp>
        <p:nvCxnSpPr>
          <p:cNvPr id="10" name="Connector 10"/>
          <p:cNvCxnSpPr/>
          <p:nvPr/>
        </p:nvCxnSpPr>
        <p:spPr>
          <a:xfrm>
            <a:off x="8117660" y="2855191"/>
            <a:ext cx="2856056" cy="0"/>
          </a:xfrm>
          <a:prstGeom prst="line">
            <a:avLst/>
          </a:prstGeom>
          <a:ln w="9525">
            <a:solidFill>
              <a:schemeClr val="accent1"/>
            </a:solidFill>
            <a:prstDash val="solid"/>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schemeClr>
                </a:solidFill>
                <a:latin typeface="Microsoft Yahei"/>
                <a:ea typeface="Microsoft Yahei"/>
                <a:cs typeface="Microsoft Yahei"/>
              </a:rPr>
              <a:t>发达国家在供应链合规管理方面起步较早，积累了丰富的经验。许多跨国企业建立了完善的合规管理体系和制度，并注重利用先进技术手段提高供应链透明度和可追溯性。同时，这些国家也注重加强国际合作和交流，共同应对全球性的供应链合规挑战。</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国内现状</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国内外供应链合规管理现状对比</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Arial"/>
                <a:ea typeface="Arial"/>
                <a:cs typeface="Arial"/>
              </a:rPr>
              <a:t>采购创新探索与实践</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采购付款与结算</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根据采购合同和收货验收情况，进行采购付款和结算。</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采购收货与验收</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对供应商交付的物品进行收货、验收，确保物品符合采购要求。</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采购订单下达</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向供应商下达采购订单，明确采购物品、数量、价格、交货期等要求。</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采购需求分析</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根据企业生产计划、销售预测等信息，确定所需物料、设备、服务等采购需求。</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供应商选择</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通过市场调查、询价、招标等方式，选择合适的供应商，并签订合同。</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传统采购模式与流程分析</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solidFill>
                <a:latin typeface="Microsoft Yahei"/>
                <a:ea typeface="Microsoft Yahei"/>
                <a:cs typeface="Microsoft Yahei"/>
              </a:rPr>
              <a:t>集中采购策略</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通过集中采购，提高采购规模，降低采购成本，增强议价能力。</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headEnd type="triangle" w="lg" len="lg"/>
            <a:tailEnd type="triangle" w="lg" len="lg"/>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headEnd type="triangle" w="lg" len="lg"/>
            <a:tailEnd type="triangle" w="lg" len="lg"/>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solidFill>
                <a:latin typeface="Microsoft Yahei"/>
                <a:ea typeface="Microsoft Yahei"/>
                <a:cs typeface="Microsoft Yahei"/>
              </a:rPr>
              <a:t>全球化采购策略</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利用全球资源，寻找优质、低价的供应商，降低采购成本。</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solidFill>
                <a:latin typeface="Microsoft Yahei"/>
                <a:ea typeface="Microsoft Yahei"/>
                <a:cs typeface="Microsoft Yahei"/>
              </a:rPr>
              <a:t>电子商务采购策略</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借助电子商务平台，实现采购流程的电子化、自动化，提高采购效率。</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solidFill>
                <a:latin typeface="Microsoft Yahei"/>
                <a:ea typeface="Microsoft Yahei"/>
                <a:cs typeface="Microsoft Yahei"/>
              </a:rPr>
              <a:t>供应链协同采购策略</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与供应商建立紧密合作关系，实现供应链协同，降低库存和采购成本。</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采购创新策略与方法探讨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建立采购管理系统，实现采购流程的标准化、自动化和数字化管理。</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solidFill>
                <a:latin typeface="Microsoft Yahei"/>
                <a:ea typeface="Microsoft Yahei"/>
                <a:cs typeface="Microsoft Yahei"/>
              </a:rPr>
              <a:t>采购管理系统</a:t>
            </a:r>
          </a:p>
        </p:txBody>
      </p:sp>
      <p:sp>
        <p:nvSpPr>
          <p:cNvPr id="7" name="AutoShape 7"/>
          <p:cNvSpPr/>
          <p:nvPr/>
        </p:nvSpPr>
        <p:spPr>
          <a:xfrm>
            <a:off x="7873179" y="1681685"/>
            <a:ext cx="3657600" cy="1989696"/>
          </a:xfrm>
          <a:prstGeom prst="rect">
            <a:avLst/>
          </a:prstGeom>
          <a:solidFill>
            <a:schemeClr val="accent2">
              <a:alpha val="79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solidFill>
                <a:latin typeface="Microsoft Yahei"/>
                <a:ea typeface="Microsoft Yahei"/>
                <a:cs typeface="Microsoft Yahei"/>
              </a:rPr>
              <a:t>数据分析与预测技术</a:t>
            </a:r>
          </a:p>
        </p:txBody>
      </p:sp>
      <p:sp>
        <p:nvSpPr>
          <p:cNvPr id="10" name="AutoShape 10"/>
          <p:cNvSpPr/>
          <p:nvPr/>
        </p:nvSpPr>
        <p:spPr>
          <a:xfrm>
            <a:off x="3853566" y="4213236"/>
            <a:ext cx="3657600" cy="1989696"/>
          </a:xfrm>
          <a:prstGeom prst="rect">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solidFill>
                <a:latin typeface="Microsoft Yahei"/>
                <a:ea typeface="Microsoft Yahei"/>
                <a:cs typeface="Microsoft Yahei"/>
              </a:rPr>
              <a:t>人工智能与机器学习技术</a:t>
            </a:r>
          </a:p>
        </p:txBody>
      </p:sp>
      <p:sp>
        <p:nvSpPr>
          <p:cNvPr id="13" name="AutoShape 13"/>
          <p:cNvSpPr/>
          <p:nvPr/>
        </p:nvSpPr>
        <p:spPr>
          <a:xfrm>
            <a:off x="7873179" y="4213236"/>
            <a:ext cx="3657600" cy="1989696"/>
          </a:xfrm>
          <a:prstGeom prst="rect">
            <a:avLst/>
          </a:prstGeom>
          <a:solidFill>
            <a:schemeClr val="accent2">
              <a:alpha val="79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solidFill>
                <a:latin typeface="Microsoft Yahei"/>
                <a:ea typeface="Microsoft Yahei"/>
                <a:cs typeface="Microsoft Yahei"/>
              </a:rPr>
              <a:t>区块链技术</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利用大数据分析和预测技术，对采购需求、市场价格等进行分析和预测，提高采购决策的准确性。</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应用人工智能和机器学习技术，对供应商进行评估和选择，提高供应商管理的智能化水平。</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利用区块链技术，实现采购交易的透明化、可追溯化，提高采购交易的信任度和安全性。</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数字化技术在采购中应用</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Arial"/>
                <a:ea typeface="Arial"/>
                <a:cs typeface="Arial"/>
              </a:rPr>
              <a:t>案例分析：成功企业供应链合规管理与采购创新实践</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solidFill>
                <a:latin typeface="Arial"/>
                <a:ea typeface="Arial"/>
                <a:cs typeface="Arial"/>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https://d.book118.com/027062110152006031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62</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2024-09-04T08:11:33.685</cp:lastPrinted>
  <dcterms:created xsi:type="dcterms:W3CDTF">2024-09-04T00:11:33Z</dcterms:created>
  <dcterms:modified xsi:type="dcterms:W3CDTF">2024-09-04T00:11:35Z</dcterms:modified>
</cp:coreProperties>
</file>