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E54DE8-D79D-40C0-9E86-8BEAB054FD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C457E9-4F7F-4B40-89A4-173BFF3877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722DD1-DC30-4A17-B52F-F47492D328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C1E753-628B-4519-8E6B-CE6225C480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572545-5881-4C72-96CE-2A89ADFB38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FF6CD5-025C-4CE5-B367-D58BD28850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D23C23-C529-4079-BF7B-9E9E769925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8D55D8-B2DD-4FDC-86FE-67706EE9DE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28A734-BE40-4661-9209-B9FC1AE614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8F9A14-DCDE-44A3-AF71-9B6D93C973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5C5D49-AA7F-4E33-952A-EE241CA199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2.jpeg" /><Relationship Id="rId6"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7.jpeg" /><Relationship Id="rId4" Type="http://schemas.openxmlformats.org/officeDocument/2006/relationships/image" Target="../media/image28.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06314312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离婚协议书在金融和证券投资中的作用</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2024-02-05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离婚协议书基本概念及重要性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金融市场中离婚协议书应用场景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证券投资中离婚协议书影响分析</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离婚协议书撰写要点与注意事项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案例分析：离婚协议书在金融和证券投资中实际应用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监管政策解读及行业发展趋势预测</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离婚协议书基本概念及重要性</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离婚协议书定义与性质</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其性质属于民事合同，具有法律约束力，双方必须遵守协议内容。</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离婚协议书是夫妻双方自愿离婚并对财产分割、子女抚养等问题达成协议时，所签署的一种法律文件。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离婚协议书中涉及金融和证券投资的条款，主要是对夫妻双方在婚姻关系存续期间所持有的金融资产、证券账户、股票、基金等权益进行明确划分。</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这类条款的设定，有助于避免离婚后因财产分割不清而产生的纠纷，保护双方的合法权益。</a:t>
            </a:r>
          </a:p>
        </p:txBody>
      </p:sp>
      <p:pic>
        <p:nvPicPr>
          <p:cNvPr id="6" name="Picture 6"/>
          <p:cNvPicPr>
            <a:picLocks noChangeAspect="1"/>
          </p:cNvPicPr>
          <p:nvPr/>
        </p:nvPicPr>
        <p:blipFill>
          <a:blip r:embed="rId2"/>
          <a:srcRect t="9420" b="9420"/>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同时，明确的金融和证券投资条款也有助于双方在离婚后更好地进行个人理财和投资规划。</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涉及金融和证券投资条款意义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离婚协议书经双方签字并在婚姻登记机关备案后，即具有法律效力。</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如一方违反协议内容，另一方可通过法律途径追究其责任并要求履行协议。</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在涉及金融和证券投资方面，如一方未按协议约定进行资产划分或转移，另一方可通过法院强制执行程序来维护自己的权益。</a:t>
            </a:r>
          </a:p>
        </p:txBody>
      </p:sp>
      <p:pic>
        <p:nvPicPr>
          <p:cNvPr id="11" name="Picture 11"/>
          <p:cNvPicPr>
            <a:picLocks noChangeAspect="1"/>
          </p:cNvPicPr>
          <p:nvPr/>
        </p:nvPicPr>
        <p:blipFill>
          <a:blip r:embed="rId2"/>
          <a:srcRect l="12500" r="12500"/>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法律效力及执行保障</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金融市场中离婚协议书应用场景</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包括房产、车辆、存款、投资等，确保双方对共同财产有清晰的认识。</a:t>
            </a:r>
          </a:p>
        </p:txBody>
      </p:sp>
      <p:pic>
        <p:nvPicPr>
          <p:cNvPr id="6" name="Picture 6"/>
          <p:cNvPicPr>
            <a:picLocks noChangeAspect="1"/>
          </p:cNvPicPr>
          <p:nvPr/>
        </p:nvPicPr>
        <p:blipFill>
          <a:blip r:embed="rId2"/>
          <a:srcRect l="15000" r="15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明确共同财产范围</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根据夫妻双方的贡献、需求等因素，按照公平原则对共同财产进行分割。</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公平分割原则</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625" r="9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可采取一次性分割或分期分割的方式，根据双方实际情况协商确定。</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财产分割方式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夫妻共同财产分割处理规则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区分共同债务和个人债务，确保双方对债务责任有明确的认知。</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明确债务性质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债务清偿责任划分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债务处理方案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根据债务性质、双方经济能力等因素，合理划分债务清偿责任。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可协商制定债务清偿计划或进行债务重组，确保债务问题得到妥善解决。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债务清偿责任划分依据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股权分割方式</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股权转让限制</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股权价值评估</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股权处置税务问题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涉及上市公司股权处置策略</a:t>
              </a:r>
            </a:p>
          </p:txBody>
        </p:sp>
      </p:grpSp>
      <p:pic>
        <p:nvPicPr>
          <p:cNvPr id="28" name="Picture 28"/>
          <p:cNvPicPr>
            <a:picLocks noChangeAspect="1"/>
          </p:cNvPicPr>
          <p:nvPr/>
        </p:nvPicPr>
        <p:blipFill>
          <a:blip r:embed="rId2"/>
          <a:srcRect l="20139" r="2013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根据夫妻双方持股比例、公司章程等因素，协商确定股权分割方式。</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考虑公司法、证券法等法律法规对股权转让的限制，确保股权处置合法合规。</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对涉及分割的股权进行价值评估，确保双方对股权价值有客观的认识。</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关注股权转让过程中可能产生的税务问题，合理规划税务筹划方案。</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证券投资中离婚协议书影响分析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离婚协议书中应明确股票、债券等证券资产的归属，避免双方争议。</a:t>
            </a:r>
          </a:p>
        </p:txBody>
      </p:sp>
      <p:pic>
        <p:nvPicPr>
          <p:cNvPr id="5" name="Picture 5"/>
          <p:cNvPicPr>
            <a:picLocks noChangeAspect="1"/>
          </p:cNvPicPr>
          <p:nvPr/>
        </p:nvPicPr>
        <p:blipFill>
          <a:blip r:embed="rId4"/>
          <a:srcRect t="12500" b="1250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根据夫妻共同财产原则，合理划分股票、债券等资产，保障双方权益。</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离婚协议书可约定股票、债券等资产的转让、变现方式及收益分配。</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股票、债券等资产归属问题探讨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针对衍生品交易的特点，约定风险控制措施和止损机制，降低潜在损失。</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明确衍生品交易的收益归属和亏损承担方式，防止纠纷发生。</a:t>
            </a:r>
          </a:p>
        </p:txBody>
      </p:sp>
      <p:pic>
        <p:nvPicPr>
          <p:cNvPr id="7" name="Picture 7"/>
          <p:cNvPicPr>
            <a:picLocks noChangeAspect="1"/>
          </p:cNvPicPr>
          <p:nvPr/>
        </p:nvPicPr>
        <p:blipFill>
          <a:blip r:embed="rId2"/>
          <a:srcRect l="4522" r="452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离婚协议书应充分披露期货、期权等衍生品交易的风险，确保双方充分了解。</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期货、期权等衍生品交易风险提示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https://d.book118.com/027063143122006044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2024-09-19T03:48:35.389</cp:lastPrinted>
  <dcterms:created xsi:type="dcterms:W3CDTF">2024-09-18T19:48:35Z</dcterms:created>
  <dcterms:modified xsi:type="dcterms:W3CDTF">2024-09-18T19:48:37Z</dcterms:modified>
</cp:coreProperties>
</file>