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994C7-66D7-4CB5-B787-F21B79295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1AC535-EE42-4215-A474-15B15A633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DFD84A-B331-47BF-AA9E-32A5E835A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5CA1FA-613B-424C-A346-2BEA5E7694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5571F0-4F4D-420A-BE7E-A0CF2C966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76C80C-4D79-463B-A264-73294B73B6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6AAC4E-909F-4638-9DFC-E51E14F340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05259-48CB-49DE-B4FD-B2FA43F340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BC344-50CE-4A37-9731-9E5177D7F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527BF8-B26F-4DD1-9016-99F35958E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B2D83-AA44-4E5A-B2D2-0B17E862E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6505210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碳电池行业发展现状及潜力分析研究报告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碳电池行业概述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碳电池行业发展现状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碳电池技术发展现状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碳电池市场潜力分析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碳电池行业竞争格局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政策环境对碳电池行业的影响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碳电池行业发展的挑战与机遇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随着全球能源结构的转型和环保意识的提高，碳电池作为一种高效、环保的能源存储方式，正逐渐受到各行业的青睐。然而，碳电池行业在发展过程中面临着技术、市场、政策等多方面的挑战。因此，对碳电池行业的发展现状及潜力进行深入研究，对于推动该行业的可持续发展具有重要的现实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本研究旨在全面梳理碳电池行业的发展历程、现状及趋势，深入分析行业发展的主要影响因素，挖掘潜在的市场需求和商业机会，为相关企业和政府部门提供决策参考，推动碳电池行业的健康、快速发展。</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碳电池行业概述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16" r="351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碳电池定义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碳电池是一种以碳材料为主要负极的电池，其正极材料可以是金属氧化物、含锂过渡金属氮化物等。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碳电池具有高能量密度、高功率密度、低自放电率、长寿命等优点，广泛应用于电动汽车、混合动力汽车、电动自行车、电动工具等领域。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76" r="127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碳电池分类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其中，锂离子电池具有更高的能量密度和更低的自放电率，是当前碳电池市场的主流产品。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根据正极材料的不同，碳电池可以分为锂离子电池、镍氢电池、铅酸电池等类型。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碳电池应用领域</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电动汽车</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随着电动汽车市场的不断扩大，对高性能、高安全性能的电池需求不断增加，碳电池在电动汽车领域的应用前景广阔。</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混合动力汽车</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混合动力汽车市场也在不断扩大，碳电池作为其主要动力源之一，具有高能量密度和长寿命等优势。</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电动自行车</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电动自行车市场对轻量化、高能量密度的电池需求较大，碳电池具有高功率密度和低自放电率等优点，适合电动自行车领域的应用。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电动工具</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碳电池在电动工具领域的应用也较为广泛，其高功率密度和长寿命等特点能够满足电动工具的使用需求。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碳电池行业发展现状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全球碳电池市场规模</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全球碳电池市场规模持续增长，预计未来几年将保持稳定增长态势。</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随着电动汽车、储能等领域的快速发展，碳电池市场需求不断扩大，推动市场规模持续增长。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中国是全球最大的碳电池生产国，占据较大市场份额。</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美国、日本等发达国家在碳电池生产方面也具有较高技术水平和市场份额。</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主要生产国家和地区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新型碳电池材料的研发和应用将进一步推动行业技术进步和产业升级。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电动汽车和储能市场的快速发展将为碳电池行业提供广阔的市场空间和机遇。</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9884" r="1988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碳电池行业正朝着高能量密度、长寿命、环保可持续等方向发展。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碳电池技术发展现状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早期的碳电池主要采用铅酸材料，技术相对简单，但存在环境污染问题。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早期碳电池</a:t>
            </a:r>
          </a:p>
        </p:txBody>
      </p:sp>
      <p:pic>
        <p:nvPicPr>
          <p:cNvPr id="5" name="Picture 5"/>
          <p:cNvPicPr>
            <a:picLocks noChangeAspect="1"/>
          </p:cNvPicPr>
          <p:nvPr/>
        </p:nvPicPr>
        <p:blipFill>
          <a:blip r:embed="rId2"/>
          <a:srcRect l="33325" r="333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随着科技的发展，现代碳电池逐渐采用锂离子、镍氢等新型材料，提高了能量密度和环保性能。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现代碳电池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未来碳电池技术将进一步向高能量密度、高安全性、低成本方向发展。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未来展望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碳电池技术发展历程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锂离子电池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具有高能量密度、长寿命、环保等优点，是目前应用最广泛的碳电池技术。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镍氢电池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具有较高的功率密度、快速充电能力、环保等优点，但成本较高。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铅酸电池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技术成熟、成本低，但能量密度低、寿命短、环境污染较大。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当前主流技术及特点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循环利用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碳电池的回收与循环利用技术将得到进一步发展，降低环境污染。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材料创新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新型材料如固态电解质、富锂材料等将逐渐应用于碳电池领域，提高电池性能。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集成化与智能化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碳电池将与太阳能、风能等可再生能源集成，实现智能化管理，提高能源利用效率。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05</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碳电池市场潜力分析</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https://d.book118.com/027065052102006025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2024-08-30T01:20:53.563</cp:lastPrinted>
  <dcterms:created xsi:type="dcterms:W3CDTF">2024-08-29T17:20:53Z</dcterms:created>
  <dcterms:modified xsi:type="dcterms:W3CDTF">2024-08-29T17:20:55Z</dcterms:modified>
</cp:coreProperties>
</file>