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BDAA7-04DF-4BD5-884D-8C6890E94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6DA1F-AADF-4A10-9025-AED7D8F11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5F918-D28C-47A2-88DB-4540195B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2108E-8841-4546-8D85-5D81EFC5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FE39A-C120-4FC4-9854-F7142BFE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93699-6531-4923-86C0-DD91E0A91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DF1B4F-C32A-4E86-8214-49DD25CE7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88642-5FD2-4D8F-B368-4250B116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58105-3A16-456E-93E0-D622D073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AB42C-5450-4C55-A145-87127D217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2E2FE-7D21-478C-9CB1-69B6DEA5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65055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安全生产管理制度培训课程学习资源效果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学习资源建设及优化策略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案例分析：某企业安全生产培训成果展示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总结与展望：构建持续有效的安全生产培训体系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近年来，安全生产事故频发，给企业和社会带来了巨大的生命和财产损失。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随着法规政策的不断完善和调整，企业需要不断适应新的安全生产要求。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新技术、新工艺、新设备的不断涌现，对安全生产管理提出了新的挑战。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掌握安全技能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通过系统性的培训，使学员掌握基本的安全生产技能和管理方法。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促进企业安全文化建设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通过培训，推动企业安全文化建设，形成良好的安全生产氛围。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通过培训，使学员充分认识到安全生产的重要性，增强安全意识。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包括企业高管、中层管理人员等，他们需要了解安全生产法规政策、掌握基本的安全管理技能。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一线员工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包括安全主任、安全工程师等，他们需要系统掌握安全生产管理知识，提高安全管理水平。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包括生产工人、操作人员等，他们需要了解基本的安全生产知识，掌握本岗位的安全操作技能。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介绍国家安全生产法律法规体系，重点讲解《安全生产法》的立法背景、主要内容和实施要求。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概述与安全生产相关的法规、规章和标准，如《劳动法》、《职业病防治法》等。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相关法规及标准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阐述企业在安全生产方面的法律责任，包括行政责任、民事责任和刑事责任等。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介绍企业内部安全管理制度体系的构成，包括安全生产责任制、安全教育培训制度、安全检查制度等。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安全管理制度框架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详细讲解企业重点安全管理制度的内容和实施要求，如危险源管理制度、事故应急预案等。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重点安全管理制度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阐述企业内部安全管理制度的执行与监管机制，包括制度宣传、考核评估、奖惩措施等。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企业内部安全管理制度体系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详细介绍各岗位的安全操作规程和注意事项，包括设备操作、工艺流程、劳动防护用品使用等。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明确各级员工在安全生产中的职责和权利，强调员工的安全生产责任意识和自我保护能力。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讲解员工在应对突发事件和事故时的应急处理措施和自救互救方法，提高员工的应急处置能力。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员工安全职责与操作规程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学习资源建设及优化策略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利用图文、视频、音频等多媒体形式，生动形象地展示安全生产管理知识，提高学习兴趣和效果。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设计在线测试、案例分析、角色扮演等互动环节，让学习者在参与中掌握知识，增强学习体验。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针对不同行业、岗位和学习者需求，提供定制化的学习资源，满足个性化学习需求。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个性化学习资源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多样化学习资源设计思路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提供丰富的在线课程，包括安全生产法律法规、安全管理制度、安全操作技能等，支持在线学习和下载学习。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课程学习功能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记录学习者的学习进度、成绩和学习时间等信息，方便学习者自我管理和监督学习效果。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学习记录与统计功能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提供学习者之间的交流平台，支持在线讨论、答疑和分享学习心得，促进学习者之间的互动与合作。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详细介绍在线学习平台的使用方法、课程选择、学习流程、常见问题解答等，帮助学习者快速熟悉平台操作。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操作指南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在线学习平台功能介绍及操作指南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https://d.book118.com/027065055066006033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2024-09-06T22:01:31.015</cp:lastPrinted>
  <dcterms:created xsi:type="dcterms:W3CDTF">2024-09-06T14:01:31Z</dcterms:created>
  <dcterms:modified xsi:type="dcterms:W3CDTF">2024-09-06T14:01:33Z</dcterms:modified>
</cp:coreProperties>
</file>