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D9C4B-1E2E-4185-BF00-8248F27A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A27EC-C92F-41BA-B75C-F38681258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9D2CB-7843-4190-98B1-21BA7820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A21C0-19F1-4B30-BEC5-E2B9957EE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58A44-61FB-41C0-848A-60E04E1B5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E5FBD-0F74-41A8-8BF3-4AEF0486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68F68-C5E8-49F0-987D-E9F44E71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C7257-4BCD-4681-9813-31239CB73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FD5F1-41C1-44AC-AF96-1C83D30D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4F334-87A4-4836-A423-3A8B78E7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2924E-C69F-4672-AD3B-12F1E39A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651351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《正比例函数的概念》ppt课件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正比例函数的定义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正比例函数的图像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正比例函数的定义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什么是正比例函数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正比例函数是一种特殊的函数，其特点是自变量与因变量的比值保持不变。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正比例函数是一种线性函数，其图像是一条通过原点的直线。在正比例函数中，自变量x与因变量y的比值是一个常数，这个常数就是函数的斜率。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正比例函数的一般形式为y=kx，其中k是比例系数。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正比例函数的一般形式为y=kx，其中k是比例系数，x是自变量，y是因变量。当k&gt;0时，函数的图像是一条从左下到右上的直线；当k&lt;0时，函数的图像是一条从左上到右下的直线。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正比例函数的一般形式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正比例函数是线性函数的一种特殊情况，即当截距b=0时的情况。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线性函数的一般形式为y=kx+b，其中k是斜率，b是截距。当b=0时，线性函数就变成了正比例函数。正比例函数的图像是过原点的直线，而线性函数的图像可能是不过原点的直线。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正比例函数与线性函数的关系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正比例函数的图像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选择正比例函数中的一些点，例如$(0,0)$，$(1,k)$，$(2,2k)$等，然后在坐标系上标出这些点，用平滑的曲线连接这些点。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利用切线斜率等于函数值的方法，通过切线找到函数图像上的点，然后连接这些点。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切线法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图像的绘制方法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经过原点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正比例函数的图像一定会经过原点。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当比例系数$k&gt;0$时，图像经过一、三象限；当$k&lt;0$时，图像经过二、四象限。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正比例函数的斜率等于比例系数$k$，即函数图像上任意两点的连线斜率。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k的正负对图像的影响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当$k&gt;0$时，图像从左下到右上上升；当$k&lt;0$时，图像从左上到右下下降。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k的绝对值大小对图像的影响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当$|k|越大$时，图像越靠近y轴；当$|k|越小$时，图像越靠近x轴。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图像的变化规律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正比例函数的性质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https://d.book118.com/027065135100006040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2024-09-12T21:53:21.602</cp:lastPrinted>
  <dcterms:created xsi:type="dcterms:W3CDTF">2024-09-12T13:53:21Z</dcterms:created>
  <dcterms:modified xsi:type="dcterms:W3CDTF">2024-09-12T13:53:23Z</dcterms:modified>
</cp:coreProperties>
</file>